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16"/>
  </p:notesMasterIdLst>
  <p:sldIdLst>
    <p:sldId id="256" r:id="rId5"/>
    <p:sldId id="3572" r:id="rId6"/>
    <p:sldId id="3575" r:id="rId7"/>
    <p:sldId id="3573" r:id="rId8"/>
    <p:sldId id="3574" r:id="rId9"/>
    <p:sldId id="3576" r:id="rId10"/>
    <p:sldId id="3577" r:id="rId11"/>
    <p:sldId id="3578" r:id="rId12"/>
    <p:sldId id="3579" r:id="rId13"/>
    <p:sldId id="3580" r:id="rId14"/>
    <p:sldId id="358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CCF464-A8C5-C7FC-0922-26A6574A42D6}" name="Christian Muche" initials="CM" userId="S::christian@beyondordinary.events::f16fa1f4-663a-4ff2-a1f1-28f985a216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D52634-B1A6-FC98-BC09-3602C1A0F0A2}" v="5" dt="2022-07-04T22:43:27.8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Muche" userId="S::christian@beyondordinary.events::f16fa1f4-663a-4ff2-a1f1-28f985a216f7" providerId="AD" clId="Web-{FAD52634-B1A6-FC98-BC09-3602C1A0F0A2}"/>
    <pc:docChg chg="mod">
      <pc:chgData name="Christian Muche" userId="S::christian@beyondordinary.events::f16fa1f4-663a-4ff2-a1f1-28f985a216f7" providerId="AD" clId="Web-{FAD52634-B1A6-FC98-BC09-3602C1A0F0A2}" dt="2022-07-04T22:43:27.834" v="4"/>
      <pc:docMkLst>
        <pc:docMk/>
      </pc:docMkLst>
      <pc:sldChg chg="addCm">
        <pc:chgData name="Christian Muche" userId="S::christian@beyondordinary.events::f16fa1f4-663a-4ff2-a1f1-28f985a216f7" providerId="AD" clId="Web-{FAD52634-B1A6-FC98-BC09-3602C1A0F0A2}" dt="2022-07-04T22:34:56.503" v="3"/>
        <pc:sldMkLst>
          <pc:docMk/>
          <pc:sldMk cId="4268170852" sldId="256"/>
        </pc:sldMkLst>
      </pc:sldChg>
      <pc:sldChg chg="addCm">
        <pc:chgData name="Christian Muche" userId="S::christian@beyondordinary.events::f16fa1f4-663a-4ff2-a1f1-28f985a216f7" providerId="AD" clId="Web-{FAD52634-B1A6-FC98-BC09-3602C1A0F0A2}" dt="2022-07-04T22:43:27.834" v="4"/>
        <pc:sldMkLst>
          <pc:docMk/>
          <pc:sldMk cId="4261800693" sldId="35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5093D-FC0F-4D3F-A479-2F95C24CF12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6CB98-540E-4C81-93DC-D48E06401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6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F148A-4F6D-4837-9D0B-33100A966E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93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54E-BFE8-43F8-A34C-5822A6CE462B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3AAD-2195-4841-B2BB-F71B5D7C3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9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54E-BFE8-43F8-A34C-5822A6CE462B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3AAD-2195-4841-B2BB-F71B5D7C3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8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54E-BFE8-43F8-A34C-5822A6CE462B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3AAD-2195-4841-B2BB-F71B5D7C340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4563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54E-BFE8-43F8-A34C-5822A6CE462B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3AAD-2195-4841-B2BB-F71B5D7C3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82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54E-BFE8-43F8-A34C-5822A6CE462B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3AAD-2195-4841-B2BB-F71B5D7C340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654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54E-BFE8-43F8-A34C-5822A6CE462B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3AAD-2195-4841-B2BB-F71B5D7C3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65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54E-BFE8-43F8-A34C-5822A6CE462B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3AAD-2195-4841-B2BB-F71B5D7C3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32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54E-BFE8-43F8-A34C-5822A6CE462B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3AAD-2195-4841-B2BB-F71B5D7C3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54E-BFE8-43F8-A34C-5822A6CE462B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3AAD-2195-4841-B2BB-F71B5D7C3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8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54E-BFE8-43F8-A34C-5822A6CE462B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3AAD-2195-4841-B2BB-F71B5D7C3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59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54E-BFE8-43F8-A34C-5822A6CE462B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3AAD-2195-4841-B2BB-F71B5D7C3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54E-BFE8-43F8-A34C-5822A6CE462B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3AAD-2195-4841-B2BB-F71B5D7C3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6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54E-BFE8-43F8-A34C-5822A6CE462B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3AAD-2195-4841-B2BB-F71B5D7C3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9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54E-BFE8-43F8-A34C-5822A6CE462B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3AAD-2195-4841-B2BB-F71B5D7C3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3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54E-BFE8-43F8-A34C-5822A6CE462B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3AAD-2195-4841-B2BB-F71B5D7C3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54E-BFE8-43F8-A34C-5822A6CE462B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3AAD-2195-4841-B2BB-F71B5D7C3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6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5354E-BFE8-43F8-A34C-5822A6CE462B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15D3AAD-2195-4841-B2BB-F71B5D7C3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6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vsly.com/nonprofits" TargetMode="External"/><Relationship Id="rId7" Type="http://schemas.openxmlformats.org/officeDocument/2006/relationships/hyperlink" Target="http://www.nordgreen.com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companyus.com/" TargetMode="External"/><Relationship Id="rId5" Type="http://schemas.openxmlformats.org/officeDocument/2006/relationships/hyperlink" Target="http://www.earthhero.com/" TargetMode="External"/><Relationship Id="rId4" Type="http://schemas.openxmlformats.org/officeDocument/2006/relationships/hyperlink" Target="http://www.cloveandtwine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D:\BOE\2023%20BOE%20ConFex\Sustainability%20Plan%20and%20Presentation\POSSIBLE_Green_Guide_-_2023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ative.eco/" TargetMode="External"/><Relationship Id="rId2" Type="http://schemas.openxmlformats.org/officeDocument/2006/relationships/hyperlink" Target="https://teamhappily.com/onsite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hyperlink" Target="https://www.givsly.com/nonprofits" TargetMode="External"/><Relationship Id="rId4" Type="http://schemas.openxmlformats.org/officeDocument/2006/relationships/hyperlink" Target="https://upcycleproject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key-transportation.com/" TargetMode="External"/><Relationship Id="rId4" Type="http://schemas.openxmlformats.org/officeDocument/2006/relationships/hyperlink" Target="http://www.ridefreebee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r.co/" TargetMode="External"/><Relationship Id="rId2" Type="http://schemas.openxmlformats.org/officeDocument/2006/relationships/hyperlink" Target="http://www.sustain.life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rockandwrapitup.org/conference-wra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inforestcoalition.org/donate/#:~:text=Donation%20Options,%2C%20nonprofit%20(501c3)%20organization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 descr="A person holding a globe">
            <a:extLst>
              <a:ext uri="{FF2B5EF4-FFF2-40B4-BE49-F238E27FC236}">
                <a16:creationId xmlns:a16="http://schemas.microsoft.com/office/drawing/2014/main" id="{8087483B-3005-0DCE-8F4F-F35F6E1D0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40" r="11327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A0BD17-55F1-9FEE-25EB-CA408C2B1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en-US" sz="4100" dirty="0">
                <a:latin typeface="Bodoni MT Black" panose="02070A03080606020203" pitchFamily="18" charset="0"/>
              </a:rPr>
              <a:t>2023 Event </a:t>
            </a:r>
            <a:br>
              <a:rPr lang="en-US" sz="4100" dirty="0">
                <a:latin typeface="Bodoni MT Black" panose="02070A03080606020203" pitchFamily="18" charset="0"/>
              </a:rPr>
            </a:br>
            <a:r>
              <a:rPr lang="en-US" sz="4100" dirty="0">
                <a:latin typeface="Bodoni MT Black" panose="02070A03080606020203" pitchFamily="18" charset="0"/>
              </a:rPr>
              <a:t>Sustainability Plan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6BBC79B4-9547-5DE7-AE86-45458F9BB81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77335" y="4050831"/>
            <a:ext cx="4079721" cy="10969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Sustainability Mission: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a global leader in events, we are committed to environmental stewardship, protecting natural resources, and enhancing quality of life while maintaining social and economic productivity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817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fferent coloured gifts">
            <a:extLst>
              <a:ext uri="{FF2B5EF4-FFF2-40B4-BE49-F238E27FC236}">
                <a16:creationId xmlns:a16="http://schemas.microsoft.com/office/drawing/2014/main" id="{0042A794-FD67-396E-5D18-97CDC7E635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8" r="15830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0438B44-24CA-A834-80A6-C38FC37DC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u="sng"/>
              <a:t>EXTRAS</a:t>
            </a:r>
            <a:br>
              <a:rPr lang="en-US"/>
            </a:b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9CAD7-CAD2-4101-AE7B-00B6D4D22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9" y="1224116"/>
            <a:ext cx="5368413" cy="563388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u="sng" spc="25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Encourage the use of </a:t>
            </a:r>
            <a:r>
              <a:rPr lang="en-US" sz="1600" b="1" u="sng" spc="25" dirty="0" err="1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Givsly</a:t>
            </a:r>
            <a:r>
              <a:rPr lang="en-US" sz="1600" u="sng" spc="25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place of any gifts at the event</a:t>
            </a:r>
          </a:p>
          <a:p>
            <a:pPr>
              <a:lnSpc>
                <a:spcPct val="90000"/>
              </a:lnSpc>
            </a:pPr>
            <a:r>
              <a:rPr lang="en-US" sz="1600" spc="25" dirty="0">
                <a:latin typeface="Calibri" panose="020F0502020204030204" pitchFamily="34" charset="0"/>
                <a:cs typeface="Calibri" panose="020F0502020204030204" pitchFamily="34" charset="0"/>
              </a:rPr>
              <a:t>However, where gifts are preferred….</a:t>
            </a:r>
            <a:endParaRPr lang="en-US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85750">
              <a:lnSpc>
                <a:spcPct val="90000"/>
              </a:lnSpc>
            </a:pPr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Focus on that which can save energy or reduce waste</a:t>
            </a:r>
          </a:p>
          <a:p>
            <a:pPr indent="-285750">
              <a:lnSpc>
                <a:spcPct val="90000"/>
              </a:lnSpc>
            </a:pPr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Most any commonly ordered item has an environmentally friendly alternative</a:t>
            </a:r>
          </a:p>
          <a:p>
            <a:pPr indent="-285750">
              <a:lnSpc>
                <a:spcPct val="90000"/>
              </a:lnSpc>
            </a:pPr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Consider a donation to an eco-conscious charity in their name rather than a gift</a:t>
            </a:r>
          </a:p>
          <a:p>
            <a:pPr indent="-285750">
              <a:lnSpc>
                <a:spcPct val="90000"/>
              </a:lnSpc>
            </a:pPr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“Sustainable Swag” – examples:</a:t>
            </a:r>
          </a:p>
          <a:p>
            <a:pPr lvl="1" indent="-228600">
              <a:lnSpc>
                <a:spcPct val="90000"/>
              </a:lnSpc>
            </a:pPr>
            <a:r>
              <a:rPr lang="en-US" u="sng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www.cloveandtwine.com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(Sustainable swag/eco-friendly corporate gift options)</a:t>
            </a:r>
          </a:p>
          <a:p>
            <a:pPr lvl="1" indent="-228600">
              <a:lnSpc>
                <a:spcPct val="90000"/>
              </a:lnSpc>
            </a:pPr>
            <a:r>
              <a:rPr lang="en-US" u="sng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www.earthhero.com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(Sustainability sourced gift market place)</a:t>
            </a:r>
          </a:p>
          <a:p>
            <a:pPr lvl="1" indent="-228600">
              <a:lnSpc>
                <a:spcPct val="90000"/>
              </a:lnSpc>
            </a:pPr>
            <a:r>
              <a:rPr lang="en-US" u="sng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www.accompanyus.com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(and ethical marketplace that works with over 400 artisans around the world with an emphasis on social impact, community and culture)</a:t>
            </a:r>
          </a:p>
          <a:p>
            <a:pPr lvl="1" indent="-228600">
              <a:lnSpc>
                <a:spcPct val="90000"/>
              </a:lnSpc>
            </a:pPr>
            <a:r>
              <a:rPr lang="en-US" u="sng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www.nordgreen.com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(buy a watch support a cause of your choice)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6970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2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FC361E-63EA-7351-BAE9-48F78E3D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282701"/>
            <a:ext cx="5096060" cy="4307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000">
                <a:effectLst/>
              </a:rPr>
              <a:t>Sustainability has gone way beyond being a trend or a buzzword, it’s something today’s consumers expect.  It means meeting the needs of the present generation without compromising the ability of future generations to meet their own needs.</a:t>
            </a:r>
            <a:br>
              <a:rPr lang="en-US" sz="3000">
                <a:effectLst/>
              </a:rPr>
            </a:br>
            <a:endParaRPr lang="en-US" sz="300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4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44B4C64-8C34-4D94-AC7E-D148186CA73F}"/>
              </a:ext>
            </a:extLst>
          </p:cNvPr>
          <p:cNvGrpSpPr/>
          <p:nvPr/>
        </p:nvGrpSpPr>
        <p:grpSpPr>
          <a:xfrm>
            <a:off x="226911" y="1362061"/>
            <a:ext cx="10293246" cy="4749720"/>
            <a:chOff x="230981" y="2066659"/>
            <a:chExt cx="8682038" cy="4006245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2EFB0AE-9328-478A-9934-B6C1F184E735}"/>
                </a:ext>
              </a:extLst>
            </p:cNvPr>
            <p:cNvGrpSpPr/>
            <p:nvPr/>
          </p:nvGrpSpPr>
          <p:grpSpPr>
            <a:xfrm>
              <a:off x="230981" y="2066659"/>
              <a:ext cx="1634635" cy="4006245"/>
              <a:chOff x="230981" y="2151945"/>
              <a:chExt cx="1634635" cy="4006245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88322B20-C951-4A69-A87E-160599EF736A}"/>
                  </a:ext>
                </a:extLst>
              </p:cNvPr>
              <p:cNvSpPr/>
              <p:nvPr/>
            </p:nvSpPr>
            <p:spPr>
              <a:xfrm>
                <a:off x="466633" y="5755309"/>
                <a:ext cx="1065631" cy="40288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1">
                      <a:alpha val="0"/>
                    </a:schemeClr>
                  </a:gs>
                  <a:gs pos="0">
                    <a:schemeClr val="tx1">
                      <a:alpha val="18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defRPr/>
                </a:pPr>
                <a:endParaRPr lang="en-US" sz="20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594C2E8-C958-4A13-BEAF-6ECE867B6E55}"/>
                  </a:ext>
                </a:extLst>
              </p:cNvPr>
              <p:cNvGrpSpPr/>
              <p:nvPr/>
            </p:nvGrpSpPr>
            <p:grpSpPr>
              <a:xfrm>
                <a:off x="230981" y="2151945"/>
                <a:ext cx="1634635" cy="3892016"/>
                <a:chOff x="230981" y="2151945"/>
                <a:chExt cx="1634635" cy="3892016"/>
              </a:xfrm>
            </p:grpSpPr>
            <p:grpSp>
              <p:nvGrpSpPr>
                <p:cNvPr id="230" name="Group 229">
                  <a:extLst>
                    <a:ext uri="{FF2B5EF4-FFF2-40B4-BE49-F238E27FC236}">
                      <a16:creationId xmlns:a16="http://schemas.microsoft.com/office/drawing/2014/main" id="{DFF379FD-DDEA-42C2-9A09-63AE3525A3E2}"/>
                    </a:ext>
                  </a:extLst>
                </p:cNvPr>
                <p:cNvGrpSpPr/>
                <p:nvPr/>
              </p:nvGrpSpPr>
              <p:grpSpPr>
                <a:xfrm>
                  <a:off x="230981" y="2700931"/>
                  <a:ext cx="1634635" cy="3343030"/>
                  <a:chOff x="230981" y="2700931"/>
                  <a:chExt cx="1634635" cy="3343030"/>
                </a:xfrm>
              </p:grpSpPr>
              <p:grpSp>
                <p:nvGrpSpPr>
                  <p:cNvPr id="237" name="Group 236">
                    <a:extLst>
                      <a:ext uri="{FF2B5EF4-FFF2-40B4-BE49-F238E27FC236}">
                        <a16:creationId xmlns:a16="http://schemas.microsoft.com/office/drawing/2014/main" id="{5851E37C-5397-4D1D-A624-B5EBCF4563AB}"/>
                      </a:ext>
                    </a:extLst>
                  </p:cNvPr>
                  <p:cNvGrpSpPr/>
                  <p:nvPr/>
                </p:nvGrpSpPr>
                <p:grpSpPr>
                  <a:xfrm>
                    <a:off x="230981" y="2700931"/>
                    <a:ext cx="1634635" cy="3343030"/>
                    <a:chOff x="228600" y="2700931"/>
                    <a:chExt cx="1634635" cy="3343030"/>
                  </a:xfrm>
                </p:grpSpPr>
                <p:grpSp>
                  <p:nvGrpSpPr>
                    <p:cNvPr id="241" name="Group 240">
                      <a:extLst>
                        <a:ext uri="{FF2B5EF4-FFF2-40B4-BE49-F238E27FC236}">
                          <a16:creationId xmlns:a16="http://schemas.microsoft.com/office/drawing/2014/main" id="{07DE782E-C341-4907-871A-5680CC1CEDA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8600" y="5877273"/>
                      <a:ext cx="1634635" cy="166688"/>
                      <a:chOff x="228600" y="4345185"/>
                      <a:chExt cx="1634635" cy="166688"/>
                    </a:xfrm>
                    <a:solidFill>
                      <a:srgbClr val="74EA87"/>
                    </a:solidFill>
                  </p:grpSpPr>
                  <p:sp>
                    <p:nvSpPr>
                      <p:cNvPr id="245" name="Right Triangle 244">
                        <a:extLst>
                          <a:ext uri="{FF2B5EF4-FFF2-40B4-BE49-F238E27FC236}">
                            <a16:creationId xmlns:a16="http://schemas.microsoft.com/office/drawing/2014/main" id="{3682045D-C411-4CC6-9C7A-2C094985663A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 flipH="1">
                        <a:off x="232172" y="4347566"/>
                        <a:ext cx="159544" cy="166688"/>
                      </a:xfrm>
                      <a:prstGeom prst="rtTriangle">
                        <a:avLst/>
                      </a:prstGeom>
                      <a:solidFill>
                        <a:srgbClr val="017D7A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IN" sz="200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46" name="Right Triangle 245">
                        <a:extLst>
                          <a:ext uri="{FF2B5EF4-FFF2-40B4-BE49-F238E27FC236}">
                            <a16:creationId xmlns:a16="http://schemas.microsoft.com/office/drawing/2014/main" id="{FAA00F7F-DE11-45F4-BD30-D0E2DA0513FE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H="1">
                        <a:off x="1703691" y="4345185"/>
                        <a:ext cx="159544" cy="166688"/>
                      </a:xfrm>
                      <a:prstGeom prst="rtTriangle">
                        <a:avLst/>
                      </a:prstGeom>
                      <a:solidFill>
                        <a:srgbClr val="017D7A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IN" sz="200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242" name="Group 241">
                      <a:extLst>
                        <a:ext uri="{FF2B5EF4-FFF2-40B4-BE49-F238E27FC236}">
                          <a16:creationId xmlns:a16="http://schemas.microsoft.com/office/drawing/2014/main" id="{2C791B84-BD56-4E8A-88E4-1874FA4C2CD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1716" y="2700931"/>
                      <a:ext cx="1313165" cy="3343030"/>
                      <a:chOff x="3793972" y="2867024"/>
                      <a:chExt cx="1313165" cy="1809751"/>
                    </a:xfrm>
                  </p:grpSpPr>
                  <p:sp>
                    <p:nvSpPr>
                      <p:cNvPr id="243" name="Rectangle: Top Corners Rounded 242">
                        <a:extLst>
                          <a:ext uri="{FF2B5EF4-FFF2-40B4-BE49-F238E27FC236}">
                            <a16:creationId xmlns:a16="http://schemas.microsoft.com/office/drawing/2014/main" id="{06A0F570-5DFD-42FD-8ED5-3AD7543E7F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93972" y="2867024"/>
                        <a:ext cx="1313165" cy="1809751"/>
                      </a:xfrm>
                      <a:prstGeom prst="round2SameRect">
                        <a:avLst>
                          <a:gd name="adj1" fmla="val 50000"/>
                          <a:gd name="adj2" fmla="val 0"/>
                        </a:avLst>
                      </a:prstGeom>
                      <a:solidFill>
                        <a:srgbClr val="02A29E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IN" sz="200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44" name="Rectangle: Top Corners Rounded 243">
                        <a:extLst>
                          <a:ext uri="{FF2B5EF4-FFF2-40B4-BE49-F238E27FC236}">
                            <a16:creationId xmlns:a16="http://schemas.microsoft.com/office/drawing/2014/main" id="{F52AC43F-73EA-4E17-B6F1-524875353C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26274" y="2882172"/>
                        <a:ext cx="1248560" cy="1794603"/>
                      </a:xfrm>
                      <a:prstGeom prst="round2SameRect">
                        <a:avLst>
                          <a:gd name="adj1" fmla="val 50000"/>
                          <a:gd name="adj2" fmla="val 0"/>
                        </a:avLst>
                      </a:prstGeom>
                      <a:gradFill flip="none" rotWithShape="1">
                        <a:gsLst>
                          <a:gs pos="0">
                            <a:schemeClr val="bg1">
                              <a:lumMod val="95000"/>
                            </a:schemeClr>
                          </a:gs>
                          <a:gs pos="100000">
                            <a:srgbClr val="FFFFFF"/>
                          </a:gs>
                        </a:gsLst>
                        <a:lin ang="2700000" scaled="1"/>
                        <a:tileRect/>
                      </a:gra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IN" sz="200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238" name="Group 237">
                    <a:extLst>
                      <a:ext uri="{FF2B5EF4-FFF2-40B4-BE49-F238E27FC236}">
                        <a16:creationId xmlns:a16="http://schemas.microsoft.com/office/drawing/2014/main" id="{9CEA7AAB-E524-4F2E-989D-1F1BAD0DB035}"/>
                      </a:ext>
                    </a:extLst>
                  </p:cNvPr>
                  <p:cNvGrpSpPr/>
                  <p:nvPr/>
                </p:nvGrpSpPr>
                <p:grpSpPr>
                  <a:xfrm>
                    <a:off x="411740" y="3190211"/>
                    <a:ext cx="1273116" cy="2467272"/>
                    <a:chOff x="410857" y="3190211"/>
                    <a:chExt cx="1273116" cy="2467272"/>
                  </a:xfrm>
                </p:grpSpPr>
                <p:sp>
                  <p:nvSpPr>
                    <p:cNvPr id="239" name="TextBox 238">
                      <a:extLst>
                        <a:ext uri="{FF2B5EF4-FFF2-40B4-BE49-F238E27FC236}">
                          <a16:creationId xmlns:a16="http://schemas.microsoft.com/office/drawing/2014/main" id="{B87D86C5-75C8-4FF7-AE82-A16E8230473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0857" y="3190211"/>
                      <a:ext cx="1262888" cy="35046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defTabSz="457200">
                        <a:defRPr/>
                      </a:pPr>
                      <a:r>
                        <a:rPr lang="en-US" sz="1050" b="1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entury Gothic" panose="020B0502020202020204" pitchFamily="34" charset="0"/>
                        </a:rPr>
                        <a:t>Recognizing the Strategic Context </a:t>
                      </a:r>
                      <a:endParaRPr lang="en-IN" sz="1050" b="1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entury Gothic" panose="020B0502020202020204" pitchFamily="34" charset="0"/>
                      </a:endParaRPr>
                    </a:p>
                  </p:txBody>
                </p:sp>
                <p:sp>
                  <p:nvSpPr>
                    <p:cNvPr id="240" name="TextBox 239">
                      <a:extLst>
                        <a:ext uri="{FF2B5EF4-FFF2-40B4-BE49-F238E27FC236}">
                          <a16:creationId xmlns:a16="http://schemas.microsoft.com/office/drawing/2014/main" id="{B85CB178-C68F-48AE-B075-ADC021A608E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0857" y="3807833"/>
                      <a:ext cx="1273116" cy="18496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marL="182880" indent="-182880" defTabSz="457200">
                        <a:buFont typeface="Courier New" panose="02070309020205020404" pitchFamily="49" charset="0"/>
                        <a:buChar char="o"/>
                        <a:defRPr/>
                      </a:pPr>
                      <a:r>
                        <a:rPr lang="en-US" sz="1050" dirty="0">
                          <a:solidFill>
                            <a:srgbClr val="171719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By its very nature, a large event or meeting brings people together, through various forms of communication, who must travel, who will consume food and products, and who will produce waste. </a:t>
                      </a:r>
                      <a:r>
                        <a:rPr lang="en-US" sz="1050" dirty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IN" sz="1050" dirty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entury Gothic" panose="020B0502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46534AD9-4528-477A-87A5-6F4372D0910C}"/>
                    </a:ext>
                  </a:extLst>
                </p:cNvPr>
                <p:cNvGrpSpPr/>
                <p:nvPr/>
              </p:nvGrpSpPr>
              <p:grpSpPr>
                <a:xfrm>
                  <a:off x="673364" y="2151945"/>
                  <a:ext cx="749869" cy="749869"/>
                  <a:chOff x="674005" y="2154456"/>
                  <a:chExt cx="749869" cy="749869"/>
                </a:xfrm>
              </p:grpSpPr>
              <p:sp>
                <p:nvSpPr>
                  <p:cNvPr id="235" name="Rectangle 234">
                    <a:extLst>
                      <a:ext uri="{FF2B5EF4-FFF2-40B4-BE49-F238E27FC236}">
                        <a16:creationId xmlns:a16="http://schemas.microsoft.com/office/drawing/2014/main" id="{D745271D-B28E-4DCC-99C7-1C544194EAF4}"/>
                      </a:ext>
                    </a:extLst>
                  </p:cNvPr>
                  <p:cNvSpPr/>
                  <p:nvPr/>
                </p:nvSpPr>
                <p:spPr>
                  <a:xfrm>
                    <a:off x="674005" y="2154456"/>
                    <a:ext cx="749869" cy="749869"/>
                  </a:xfrm>
                  <a:prstGeom prst="rect">
                    <a:avLst/>
                  </a:prstGeom>
                  <a:solidFill>
                    <a:srgbClr val="02A29E"/>
                  </a:solidFill>
                  <a:ln w="635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IN" sz="200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36" name="Rectangle 235">
                    <a:extLst>
                      <a:ext uri="{FF2B5EF4-FFF2-40B4-BE49-F238E27FC236}">
                        <a16:creationId xmlns:a16="http://schemas.microsoft.com/office/drawing/2014/main" id="{E2320EC8-FB16-4E0E-891D-126F53F08951}"/>
                      </a:ext>
                    </a:extLst>
                  </p:cNvPr>
                  <p:cNvSpPr/>
                  <p:nvPr/>
                </p:nvSpPr>
                <p:spPr>
                  <a:xfrm>
                    <a:off x="715932" y="2196385"/>
                    <a:ext cx="666014" cy="666010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IN" sz="2000" dirty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1A42B527-4934-40F5-9B7C-7C4D3D1BB312}"/>
                      </a:ext>
                    </a:extLst>
                  </p:cNvPr>
                  <p:cNvSpPr/>
                  <p:nvPr/>
                </p:nvSpPr>
                <p:spPr>
                  <a:xfrm>
                    <a:off x="754049" y="2234502"/>
                    <a:ext cx="589780" cy="589776"/>
                  </a:xfrm>
                  <a:prstGeom prst="rect">
                    <a:avLst/>
                  </a:prstGeom>
                  <a:solidFill>
                    <a:srgbClr val="02A29E"/>
                  </a:solidFill>
                  <a:ln w="6350">
                    <a:noFill/>
                  </a:ln>
                  <a:effectLst>
                    <a:outerShdw blurRad="63500" dist="152400" dir="2700000" algn="tl" rotWithShape="0">
                      <a:prstClr val="black">
                        <a:alpha val="1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IN" sz="2000" dirty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33" name="Freeform: Shape 232">
                    <a:extLst>
                      <a:ext uri="{FF2B5EF4-FFF2-40B4-BE49-F238E27FC236}">
                        <a16:creationId xmlns:a16="http://schemas.microsoft.com/office/drawing/2014/main" id="{84104E50-80FD-4C85-AE6A-E90D72D521E1}"/>
                      </a:ext>
                    </a:extLst>
                  </p:cNvPr>
                  <p:cNvSpPr/>
                  <p:nvPr/>
                </p:nvSpPr>
                <p:spPr>
                  <a:xfrm>
                    <a:off x="862700" y="2343150"/>
                    <a:ext cx="372478" cy="372480"/>
                  </a:xfrm>
                  <a:custGeom>
                    <a:avLst/>
                    <a:gdLst>
                      <a:gd name="connsiteX0" fmla="*/ 521083 w 590548"/>
                      <a:gd name="connsiteY0" fmla="*/ 507615 h 590550"/>
                      <a:gd name="connsiteX1" fmla="*/ 541295 w 590548"/>
                      <a:gd name="connsiteY1" fmla="*/ 527818 h 590550"/>
                      <a:gd name="connsiteX2" fmla="*/ 561498 w 590548"/>
                      <a:gd name="connsiteY2" fmla="*/ 507615 h 590550"/>
                      <a:gd name="connsiteX3" fmla="*/ 574966 w 590548"/>
                      <a:gd name="connsiteY3" fmla="*/ 521083 h 590550"/>
                      <a:gd name="connsiteX4" fmla="*/ 554764 w 590548"/>
                      <a:gd name="connsiteY4" fmla="*/ 541286 h 590550"/>
                      <a:gd name="connsiteX5" fmla="*/ 574966 w 590548"/>
                      <a:gd name="connsiteY5" fmla="*/ 561498 h 590550"/>
                      <a:gd name="connsiteX6" fmla="*/ 561498 w 590548"/>
                      <a:gd name="connsiteY6" fmla="*/ 574966 h 590550"/>
                      <a:gd name="connsiteX7" fmla="*/ 541295 w 590548"/>
                      <a:gd name="connsiteY7" fmla="*/ 554754 h 590550"/>
                      <a:gd name="connsiteX8" fmla="*/ 521083 w 590548"/>
                      <a:gd name="connsiteY8" fmla="*/ 574966 h 590550"/>
                      <a:gd name="connsiteX9" fmla="*/ 507615 w 590548"/>
                      <a:gd name="connsiteY9" fmla="*/ 561498 h 590550"/>
                      <a:gd name="connsiteX10" fmla="*/ 527818 w 590548"/>
                      <a:gd name="connsiteY10" fmla="*/ 541286 h 590550"/>
                      <a:gd name="connsiteX11" fmla="*/ 507615 w 590548"/>
                      <a:gd name="connsiteY11" fmla="*/ 521083 h 590550"/>
                      <a:gd name="connsiteX12" fmla="*/ 57150 w 590548"/>
                      <a:gd name="connsiteY12" fmla="*/ 505806 h 590550"/>
                      <a:gd name="connsiteX13" fmla="*/ 19050 w 590548"/>
                      <a:gd name="connsiteY13" fmla="*/ 533400 h 590550"/>
                      <a:gd name="connsiteX14" fmla="*/ 133350 w 590548"/>
                      <a:gd name="connsiteY14" fmla="*/ 571500 h 590550"/>
                      <a:gd name="connsiteX15" fmla="*/ 247650 w 590548"/>
                      <a:gd name="connsiteY15" fmla="*/ 533400 h 590550"/>
                      <a:gd name="connsiteX16" fmla="*/ 209550 w 590548"/>
                      <a:gd name="connsiteY16" fmla="*/ 505806 h 590550"/>
                      <a:gd name="connsiteX17" fmla="*/ 209550 w 590548"/>
                      <a:gd name="connsiteY17" fmla="*/ 533400 h 590550"/>
                      <a:gd name="connsiteX18" fmla="*/ 200025 w 590548"/>
                      <a:gd name="connsiteY18" fmla="*/ 542925 h 590550"/>
                      <a:gd name="connsiteX19" fmla="*/ 66675 w 590548"/>
                      <a:gd name="connsiteY19" fmla="*/ 542925 h 590550"/>
                      <a:gd name="connsiteX20" fmla="*/ 57150 w 590548"/>
                      <a:gd name="connsiteY20" fmla="*/ 533400 h 590550"/>
                      <a:gd name="connsiteX21" fmla="*/ 304800 w 590548"/>
                      <a:gd name="connsiteY21" fmla="*/ 466725 h 590550"/>
                      <a:gd name="connsiteX22" fmla="*/ 295275 w 590548"/>
                      <a:gd name="connsiteY22" fmla="*/ 476250 h 590550"/>
                      <a:gd name="connsiteX23" fmla="*/ 304800 w 590548"/>
                      <a:gd name="connsiteY23" fmla="*/ 485775 h 590550"/>
                      <a:gd name="connsiteX24" fmla="*/ 314325 w 590548"/>
                      <a:gd name="connsiteY24" fmla="*/ 476250 h 590550"/>
                      <a:gd name="connsiteX25" fmla="*/ 304800 w 590548"/>
                      <a:gd name="connsiteY25" fmla="*/ 466725 h 590550"/>
                      <a:gd name="connsiteX26" fmla="*/ 304800 w 590548"/>
                      <a:gd name="connsiteY26" fmla="*/ 447675 h 590550"/>
                      <a:gd name="connsiteX27" fmla="*/ 333375 w 590548"/>
                      <a:gd name="connsiteY27" fmla="*/ 476250 h 590550"/>
                      <a:gd name="connsiteX28" fmla="*/ 304800 w 590548"/>
                      <a:gd name="connsiteY28" fmla="*/ 504825 h 590550"/>
                      <a:gd name="connsiteX29" fmla="*/ 276225 w 590548"/>
                      <a:gd name="connsiteY29" fmla="*/ 476250 h 590550"/>
                      <a:gd name="connsiteX30" fmla="*/ 304800 w 590548"/>
                      <a:gd name="connsiteY30" fmla="*/ 447675 h 590550"/>
                      <a:gd name="connsiteX31" fmla="*/ 342900 w 590548"/>
                      <a:gd name="connsiteY31" fmla="*/ 438150 h 590550"/>
                      <a:gd name="connsiteX32" fmla="*/ 361950 w 590548"/>
                      <a:gd name="connsiteY32" fmla="*/ 438150 h 590550"/>
                      <a:gd name="connsiteX33" fmla="*/ 361950 w 590548"/>
                      <a:gd name="connsiteY33" fmla="*/ 457200 h 590550"/>
                      <a:gd name="connsiteX34" fmla="*/ 342900 w 590548"/>
                      <a:gd name="connsiteY34" fmla="*/ 457200 h 590550"/>
                      <a:gd name="connsiteX35" fmla="*/ 381000 w 590548"/>
                      <a:gd name="connsiteY35" fmla="*/ 419100 h 590550"/>
                      <a:gd name="connsiteX36" fmla="*/ 400050 w 590548"/>
                      <a:gd name="connsiteY36" fmla="*/ 419100 h 590550"/>
                      <a:gd name="connsiteX37" fmla="*/ 400050 w 590548"/>
                      <a:gd name="connsiteY37" fmla="*/ 438150 h 590550"/>
                      <a:gd name="connsiteX38" fmla="*/ 381000 w 590548"/>
                      <a:gd name="connsiteY38" fmla="*/ 438150 h 590550"/>
                      <a:gd name="connsiteX39" fmla="*/ 133350 w 590548"/>
                      <a:gd name="connsiteY39" fmla="*/ 406641 h 590550"/>
                      <a:gd name="connsiteX40" fmla="*/ 124435 w 590548"/>
                      <a:gd name="connsiteY40" fmla="*/ 428920 h 590550"/>
                      <a:gd name="connsiteX41" fmla="*/ 133350 w 590548"/>
                      <a:gd name="connsiteY41" fmla="*/ 455657 h 590550"/>
                      <a:gd name="connsiteX42" fmla="*/ 142265 w 590548"/>
                      <a:gd name="connsiteY42" fmla="*/ 428920 h 590550"/>
                      <a:gd name="connsiteX43" fmla="*/ 419100 w 590548"/>
                      <a:gd name="connsiteY43" fmla="*/ 400050 h 590550"/>
                      <a:gd name="connsiteX44" fmla="*/ 438150 w 590548"/>
                      <a:gd name="connsiteY44" fmla="*/ 400050 h 590550"/>
                      <a:gd name="connsiteX45" fmla="*/ 438150 w 590548"/>
                      <a:gd name="connsiteY45" fmla="*/ 419100 h 590550"/>
                      <a:gd name="connsiteX46" fmla="*/ 419100 w 590548"/>
                      <a:gd name="connsiteY46" fmla="*/ 419100 h 590550"/>
                      <a:gd name="connsiteX47" fmla="*/ 119091 w 590548"/>
                      <a:gd name="connsiteY47" fmla="*/ 391001 h 590550"/>
                      <a:gd name="connsiteX48" fmla="*/ 76200 w 590548"/>
                      <a:gd name="connsiteY48" fmla="*/ 438150 h 590550"/>
                      <a:gd name="connsiteX49" fmla="*/ 76200 w 590548"/>
                      <a:gd name="connsiteY49" fmla="*/ 523875 h 590550"/>
                      <a:gd name="connsiteX50" fmla="*/ 190500 w 590548"/>
                      <a:gd name="connsiteY50" fmla="*/ 523875 h 590550"/>
                      <a:gd name="connsiteX51" fmla="*/ 190500 w 590548"/>
                      <a:gd name="connsiteY51" fmla="*/ 438150 h 590550"/>
                      <a:gd name="connsiteX52" fmla="*/ 147609 w 590548"/>
                      <a:gd name="connsiteY52" fmla="*/ 391001 h 590550"/>
                      <a:gd name="connsiteX53" fmla="*/ 161239 w 590548"/>
                      <a:gd name="connsiteY53" fmla="*/ 425082 h 590550"/>
                      <a:gd name="connsiteX54" fmla="*/ 161430 w 590548"/>
                      <a:gd name="connsiteY54" fmla="*/ 431635 h 590550"/>
                      <a:gd name="connsiteX55" fmla="*/ 142380 w 590548"/>
                      <a:gd name="connsiteY55" fmla="*/ 488785 h 590550"/>
                      <a:gd name="connsiteX56" fmla="*/ 133350 w 590548"/>
                      <a:gd name="connsiteY56" fmla="*/ 495300 h 590550"/>
                      <a:gd name="connsiteX57" fmla="*/ 124320 w 590548"/>
                      <a:gd name="connsiteY57" fmla="*/ 488785 h 590550"/>
                      <a:gd name="connsiteX58" fmla="*/ 105270 w 590548"/>
                      <a:gd name="connsiteY58" fmla="*/ 431635 h 590550"/>
                      <a:gd name="connsiteX59" fmla="*/ 105461 w 590548"/>
                      <a:gd name="connsiteY59" fmla="*/ 425082 h 590550"/>
                      <a:gd name="connsiteX60" fmla="*/ 457200 w 590548"/>
                      <a:gd name="connsiteY60" fmla="*/ 381000 h 590550"/>
                      <a:gd name="connsiteX61" fmla="*/ 476250 w 590548"/>
                      <a:gd name="connsiteY61" fmla="*/ 381000 h 590550"/>
                      <a:gd name="connsiteX62" fmla="*/ 476250 w 590548"/>
                      <a:gd name="connsiteY62" fmla="*/ 400050 h 590550"/>
                      <a:gd name="connsiteX63" fmla="*/ 457200 w 590548"/>
                      <a:gd name="connsiteY63" fmla="*/ 400050 h 590550"/>
                      <a:gd name="connsiteX64" fmla="*/ 514350 w 590548"/>
                      <a:gd name="connsiteY64" fmla="*/ 352425 h 590550"/>
                      <a:gd name="connsiteX65" fmla="*/ 504825 w 590548"/>
                      <a:gd name="connsiteY65" fmla="*/ 361950 h 590550"/>
                      <a:gd name="connsiteX66" fmla="*/ 514350 w 590548"/>
                      <a:gd name="connsiteY66" fmla="*/ 371475 h 590550"/>
                      <a:gd name="connsiteX67" fmla="*/ 523875 w 590548"/>
                      <a:gd name="connsiteY67" fmla="*/ 361950 h 590550"/>
                      <a:gd name="connsiteX68" fmla="*/ 514350 w 590548"/>
                      <a:gd name="connsiteY68" fmla="*/ 352425 h 590550"/>
                      <a:gd name="connsiteX69" fmla="*/ 514350 w 590548"/>
                      <a:gd name="connsiteY69" fmla="*/ 333375 h 590550"/>
                      <a:gd name="connsiteX70" fmla="*/ 542925 w 590548"/>
                      <a:gd name="connsiteY70" fmla="*/ 361950 h 590550"/>
                      <a:gd name="connsiteX71" fmla="*/ 514350 w 590548"/>
                      <a:gd name="connsiteY71" fmla="*/ 390525 h 590550"/>
                      <a:gd name="connsiteX72" fmla="*/ 485775 w 590548"/>
                      <a:gd name="connsiteY72" fmla="*/ 361950 h 590550"/>
                      <a:gd name="connsiteX73" fmla="*/ 514350 w 590548"/>
                      <a:gd name="connsiteY73" fmla="*/ 333375 h 590550"/>
                      <a:gd name="connsiteX74" fmla="*/ 133350 w 590548"/>
                      <a:gd name="connsiteY74" fmla="*/ 323850 h 590550"/>
                      <a:gd name="connsiteX75" fmla="*/ 95507 w 590548"/>
                      <a:gd name="connsiteY75" fmla="*/ 335928 h 590550"/>
                      <a:gd name="connsiteX76" fmla="*/ 133350 w 590548"/>
                      <a:gd name="connsiteY76" fmla="*/ 371475 h 590550"/>
                      <a:gd name="connsiteX77" fmla="*/ 171193 w 590548"/>
                      <a:gd name="connsiteY77" fmla="*/ 335928 h 590550"/>
                      <a:gd name="connsiteX78" fmla="*/ 133350 w 590548"/>
                      <a:gd name="connsiteY78" fmla="*/ 323850 h 590550"/>
                      <a:gd name="connsiteX79" fmla="*/ 466725 w 590548"/>
                      <a:gd name="connsiteY79" fmla="*/ 314325 h 590550"/>
                      <a:gd name="connsiteX80" fmla="*/ 485775 w 590548"/>
                      <a:gd name="connsiteY80" fmla="*/ 314325 h 590550"/>
                      <a:gd name="connsiteX81" fmla="*/ 485775 w 590548"/>
                      <a:gd name="connsiteY81" fmla="*/ 333375 h 590550"/>
                      <a:gd name="connsiteX82" fmla="*/ 466725 w 590548"/>
                      <a:gd name="connsiteY82" fmla="*/ 333375 h 590550"/>
                      <a:gd name="connsiteX83" fmla="*/ 428625 w 590548"/>
                      <a:gd name="connsiteY83" fmla="*/ 295275 h 590550"/>
                      <a:gd name="connsiteX84" fmla="*/ 447675 w 590548"/>
                      <a:gd name="connsiteY84" fmla="*/ 295275 h 590550"/>
                      <a:gd name="connsiteX85" fmla="*/ 447675 w 590548"/>
                      <a:gd name="connsiteY85" fmla="*/ 314325 h 590550"/>
                      <a:gd name="connsiteX86" fmla="*/ 428625 w 590548"/>
                      <a:gd name="connsiteY86" fmla="*/ 314325 h 590550"/>
                      <a:gd name="connsiteX87" fmla="*/ 133350 w 590548"/>
                      <a:gd name="connsiteY87" fmla="*/ 295275 h 590550"/>
                      <a:gd name="connsiteX88" fmla="*/ 103241 w 590548"/>
                      <a:gd name="connsiteY88" fmla="*/ 310296 h 590550"/>
                      <a:gd name="connsiteX89" fmla="*/ 133350 w 590548"/>
                      <a:gd name="connsiteY89" fmla="*/ 304800 h 590550"/>
                      <a:gd name="connsiteX90" fmla="*/ 163459 w 590548"/>
                      <a:gd name="connsiteY90" fmla="*/ 310296 h 590550"/>
                      <a:gd name="connsiteX91" fmla="*/ 133350 w 590548"/>
                      <a:gd name="connsiteY91" fmla="*/ 295275 h 590550"/>
                      <a:gd name="connsiteX92" fmla="*/ 390525 w 590548"/>
                      <a:gd name="connsiteY92" fmla="*/ 276225 h 590550"/>
                      <a:gd name="connsiteX93" fmla="*/ 409575 w 590548"/>
                      <a:gd name="connsiteY93" fmla="*/ 276225 h 590550"/>
                      <a:gd name="connsiteX94" fmla="*/ 409575 w 590548"/>
                      <a:gd name="connsiteY94" fmla="*/ 295275 h 590550"/>
                      <a:gd name="connsiteX95" fmla="*/ 390525 w 590548"/>
                      <a:gd name="connsiteY95" fmla="*/ 295275 h 590550"/>
                      <a:gd name="connsiteX96" fmla="*/ 133350 w 590548"/>
                      <a:gd name="connsiteY96" fmla="*/ 276225 h 590550"/>
                      <a:gd name="connsiteX97" fmla="*/ 190500 w 590548"/>
                      <a:gd name="connsiteY97" fmla="*/ 333375 h 590550"/>
                      <a:gd name="connsiteX98" fmla="*/ 169907 w 590548"/>
                      <a:gd name="connsiteY98" fmla="*/ 377257 h 590550"/>
                      <a:gd name="connsiteX99" fmla="*/ 209550 w 590548"/>
                      <a:gd name="connsiteY99" fmla="*/ 438150 h 590550"/>
                      <a:gd name="connsiteX100" fmla="*/ 209550 w 590548"/>
                      <a:gd name="connsiteY100" fmla="*/ 485899 h 590550"/>
                      <a:gd name="connsiteX101" fmla="*/ 266700 w 590548"/>
                      <a:gd name="connsiteY101" fmla="*/ 533400 h 590550"/>
                      <a:gd name="connsiteX102" fmla="*/ 133350 w 590548"/>
                      <a:gd name="connsiteY102" fmla="*/ 590550 h 590550"/>
                      <a:gd name="connsiteX103" fmla="*/ 0 w 590548"/>
                      <a:gd name="connsiteY103" fmla="*/ 533400 h 590550"/>
                      <a:gd name="connsiteX104" fmla="*/ 57150 w 590548"/>
                      <a:gd name="connsiteY104" fmla="*/ 485899 h 590550"/>
                      <a:gd name="connsiteX105" fmla="*/ 57150 w 590548"/>
                      <a:gd name="connsiteY105" fmla="*/ 438150 h 590550"/>
                      <a:gd name="connsiteX106" fmla="*/ 96793 w 590548"/>
                      <a:gd name="connsiteY106" fmla="*/ 377257 h 590550"/>
                      <a:gd name="connsiteX107" fmla="*/ 76200 w 590548"/>
                      <a:gd name="connsiteY107" fmla="*/ 333375 h 590550"/>
                      <a:gd name="connsiteX108" fmla="*/ 133350 w 590548"/>
                      <a:gd name="connsiteY108" fmla="*/ 276225 h 590550"/>
                      <a:gd name="connsiteX109" fmla="*/ 352425 w 590548"/>
                      <a:gd name="connsiteY109" fmla="*/ 257175 h 590550"/>
                      <a:gd name="connsiteX110" fmla="*/ 371475 w 590548"/>
                      <a:gd name="connsiteY110" fmla="*/ 257175 h 590550"/>
                      <a:gd name="connsiteX111" fmla="*/ 371475 w 590548"/>
                      <a:gd name="connsiteY111" fmla="*/ 276225 h 590550"/>
                      <a:gd name="connsiteX112" fmla="*/ 352425 w 590548"/>
                      <a:gd name="connsiteY112" fmla="*/ 276225 h 590550"/>
                      <a:gd name="connsiteX113" fmla="*/ 314325 w 590548"/>
                      <a:gd name="connsiteY113" fmla="*/ 219075 h 590550"/>
                      <a:gd name="connsiteX114" fmla="*/ 304800 w 590548"/>
                      <a:gd name="connsiteY114" fmla="*/ 228600 h 590550"/>
                      <a:gd name="connsiteX115" fmla="*/ 314325 w 590548"/>
                      <a:gd name="connsiteY115" fmla="*/ 238125 h 590550"/>
                      <a:gd name="connsiteX116" fmla="*/ 323850 w 590548"/>
                      <a:gd name="connsiteY116" fmla="*/ 228600 h 590550"/>
                      <a:gd name="connsiteX117" fmla="*/ 314325 w 590548"/>
                      <a:gd name="connsiteY117" fmla="*/ 219075 h 590550"/>
                      <a:gd name="connsiteX118" fmla="*/ 314325 w 590548"/>
                      <a:gd name="connsiteY118" fmla="*/ 200025 h 590550"/>
                      <a:gd name="connsiteX119" fmla="*/ 342900 w 590548"/>
                      <a:gd name="connsiteY119" fmla="*/ 228600 h 590550"/>
                      <a:gd name="connsiteX120" fmla="*/ 314325 w 590548"/>
                      <a:gd name="connsiteY120" fmla="*/ 257175 h 590550"/>
                      <a:gd name="connsiteX121" fmla="*/ 285750 w 590548"/>
                      <a:gd name="connsiteY121" fmla="*/ 228600 h 590550"/>
                      <a:gd name="connsiteX122" fmla="*/ 314325 w 590548"/>
                      <a:gd name="connsiteY122" fmla="*/ 200025 h 590550"/>
                      <a:gd name="connsiteX123" fmla="*/ 333375 w 590548"/>
                      <a:gd name="connsiteY123" fmla="*/ 171450 h 590550"/>
                      <a:gd name="connsiteX124" fmla="*/ 352425 w 590548"/>
                      <a:gd name="connsiteY124" fmla="*/ 171450 h 590550"/>
                      <a:gd name="connsiteX125" fmla="*/ 352425 w 590548"/>
                      <a:gd name="connsiteY125" fmla="*/ 190500 h 590550"/>
                      <a:gd name="connsiteX126" fmla="*/ 333375 w 590548"/>
                      <a:gd name="connsiteY126" fmla="*/ 190500 h 590550"/>
                      <a:gd name="connsiteX127" fmla="*/ 371475 w 590548"/>
                      <a:gd name="connsiteY127" fmla="*/ 152400 h 590550"/>
                      <a:gd name="connsiteX128" fmla="*/ 390525 w 590548"/>
                      <a:gd name="connsiteY128" fmla="*/ 152400 h 590550"/>
                      <a:gd name="connsiteX129" fmla="*/ 390525 w 590548"/>
                      <a:gd name="connsiteY129" fmla="*/ 171450 h 590550"/>
                      <a:gd name="connsiteX130" fmla="*/ 371475 w 590548"/>
                      <a:gd name="connsiteY130" fmla="*/ 171450 h 590550"/>
                      <a:gd name="connsiteX131" fmla="*/ 409575 w 590548"/>
                      <a:gd name="connsiteY131" fmla="*/ 133350 h 590550"/>
                      <a:gd name="connsiteX132" fmla="*/ 428625 w 590548"/>
                      <a:gd name="connsiteY132" fmla="*/ 133350 h 590550"/>
                      <a:gd name="connsiteX133" fmla="*/ 428625 w 590548"/>
                      <a:gd name="connsiteY133" fmla="*/ 152400 h 590550"/>
                      <a:gd name="connsiteX134" fmla="*/ 409575 w 590548"/>
                      <a:gd name="connsiteY134" fmla="*/ 152400 h 590550"/>
                      <a:gd name="connsiteX135" fmla="*/ 168658 w 590548"/>
                      <a:gd name="connsiteY135" fmla="*/ 98040 h 590550"/>
                      <a:gd name="connsiteX136" fmla="*/ 188870 w 590548"/>
                      <a:gd name="connsiteY136" fmla="*/ 118243 h 590550"/>
                      <a:gd name="connsiteX137" fmla="*/ 209073 w 590548"/>
                      <a:gd name="connsiteY137" fmla="*/ 98040 h 590550"/>
                      <a:gd name="connsiteX138" fmla="*/ 222541 w 590548"/>
                      <a:gd name="connsiteY138" fmla="*/ 111508 h 590550"/>
                      <a:gd name="connsiteX139" fmla="*/ 202339 w 590548"/>
                      <a:gd name="connsiteY139" fmla="*/ 131711 h 590550"/>
                      <a:gd name="connsiteX140" fmla="*/ 222541 w 590548"/>
                      <a:gd name="connsiteY140" fmla="*/ 151923 h 590550"/>
                      <a:gd name="connsiteX141" fmla="*/ 209073 w 590548"/>
                      <a:gd name="connsiteY141" fmla="*/ 165391 h 590550"/>
                      <a:gd name="connsiteX142" fmla="*/ 188870 w 590548"/>
                      <a:gd name="connsiteY142" fmla="*/ 145179 h 590550"/>
                      <a:gd name="connsiteX143" fmla="*/ 168658 w 590548"/>
                      <a:gd name="connsiteY143" fmla="*/ 165391 h 590550"/>
                      <a:gd name="connsiteX144" fmla="*/ 155190 w 590548"/>
                      <a:gd name="connsiteY144" fmla="*/ 151923 h 590550"/>
                      <a:gd name="connsiteX145" fmla="*/ 175393 w 590548"/>
                      <a:gd name="connsiteY145" fmla="*/ 131711 h 590550"/>
                      <a:gd name="connsiteX146" fmla="*/ 155190 w 590548"/>
                      <a:gd name="connsiteY146" fmla="*/ 111508 h 590550"/>
                      <a:gd name="connsiteX147" fmla="*/ 504824 w 590548"/>
                      <a:gd name="connsiteY147" fmla="*/ 31947 h 590550"/>
                      <a:gd name="connsiteX148" fmla="*/ 489899 w 590548"/>
                      <a:gd name="connsiteY148" fmla="*/ 63741 h 590550"/>
                      <a:gd name="connsiteX149" fmla="*/ 482717 w 590548"/>
                      <a:gd name="connsiteY149" fmla="*/ 69113 h 590550"/>
                      <a:gd name="connsiteX150" fmla="*/ 448389 w 590548"/>
                      <a:gd name="connsiteY150" fmla="*/ 74352 h 590550"/>
                      <a:gd name="connsiteX151" fmla="*/ 473544 w 590548"/>
                      <a:gd name="connsiteY151" fmla="*/ 100136 h 590550"/>
                      <a:gd name="connsiteX152" fmla="*/ 476126 w 590548"/>
                      <a:gd name="connsiteY152" fmla="*/ 108318 h 590550"/>
                      <a:gd name="connsiteX153" fmla="*/ 470287 w 590548"/>
                      <a:gd name="connsiteY153" fmla="*/ 144094 h 590550"/>
                      <a:gd name="connsiteX154" fmla="*/ 500224 w 590548"/>
                      <a:gd name="connsiteY154" fmla="*/ 127559 h 590550"/>
                      <a:gd name="connsiteX155" fmla="*/ 504824 w 590548"/>
                      <a:gd name="connsiteY155" fmla="*/ 126368 h 590550"/>
                      <a:gd name="connsiteX156" fmla="*/ 509425 w 590548"/>
                      <a:gd name="connsiteY156" fmla="*/ 127559 h 590550"/>
                      <a:gd name="connsiteX157" fmla="*/ 539362 w 590548"/>
                      <a:gd name="connsiteY157" fmla="*/ 144094 h 590550"/>
                      <a:gd name="connsiteX158" fmla="*/ 533523 w 590548"/>
                      <a:gd name="connsiteY158" fmla="*/ 108318 h 590550"/>
                      <a:gd name="connsiteX159" fmla="*/ 536105 w 590548"/>
                      <a:gd name="connsiteY159" fmla="*/ 100136 h 590550"/>
                      <a:gd name="connsiteX160" fmla="*/ 561251 w 590548"/>
                      <a:gd name="connsiteY160" fmla="*/ 74352 h 590550"/>
                      <a:gd name="connsiteX161" fmla="*/ 526922 w 590548"/>
                      <a:gd name="connsiteY161" fmla="*/ 69113 h 590550"/>
                      <a:gd name="connsiteX162" fmla="*/ 519741 w 590548"/>
                      <a:gd name="connsiteY162" fmla="*/ 63741 h 590550"/>
                      <a:gd name="connsiteX163" fmla="*/ 504824 w 590548"/>
                      <a:gd name="connsiteY163" fmla="*/ 0 h 590550"/>
                      <a:gd name="connsiteX164" fmla="*/ 513445 w 590548"/>
                      <a:gd name="connsiteY164" fmla="*/ 5477 h 590550"/>
                      <a:gd name="connsiteX165" fmla="*/ 534828 w 590548"/>
                      <a:gd name="connsiteY165" fmla="*/ 51044 h 590550"/>
                      <a:gd name="connsiteX166" fmla="*/ 582463 w 590548"/>
                      <a:gd name="connsiteY166" fmla="*/ 58322 h 590550"/>
                      <a:gd name="connsiteX167" fmla="*/ 590054 w 590548"/>
                      <a:gd name="connsiteY167" fmla="*/ 64713 h 590550"/>
                      <a:gd name="connsiteX168" fmla="*/ 587835 w 590548"/>
                      <a:gd name="connsiteY168" fmla="*/ 74381 h 590550"/>
                      <a:gd name="connsiteX169" fmla="*/ 553097 w 590548"/>
                      <a:gd name="connsiteY169" fmla="*/ 109985 h 590550"/>
                      <a:gd name="connsiteX170" fmla="*/ 561317 w 590548"/>
                      <a:gd name="connsiteY170" fmla="*/ 160382 h 590550"/>
                      <a:gd name="connsiteX171" fmla="*/ 557402 w 590548"/>
                      <a:gd name="connsiteY171" fmla="*/ 169707 h 590550"/>
                      <a:gd name="connsiteX172" fmla="*/ 551916 w 590548"/>
                      <a:gd name="connsiteY172" fmla="*/ 171450 h 590550"/>
                      <a:gd name="connsiteX173" fmla="*/ 547315 w 590548"/>
                      <a:gd name="connsiteY173" fmla="*/ 170259 h 590550"/>
                      <a:gd name="connsiteX174" fmla="*/ 504824 w 590548"/>
                      <a:gd name="connsiteY174" fmla="*/ 146780 h 590550"/>
                      <a:gd name="connsiteX175" fmla="*/ 462333 w 590548"/>
                      <a:gd name="connsiteY175" fmla="*/ 170269 h 590550"/>
                      <a:gd name="connsiteX176" fmla="*/ 452237 w 590548"/>
                      <a:gd name="connsiteY176" fmla="*/ 169716 h 590550"/>
                      <a:gd name="connsiteX177" fmla="*/ 448322 w 590548"/>
                      <a:gd name="connsiteY177" fmla="*/ 160391 h 590550"/>
                      <a:gd name="connsiteX178" fmla="*/ 456542 w 590548"/>
                      <a:gd name="connsiteY178" fmla="*/ 109995 h 590550"/>
                      <a:gd name="connsiteX179" fmla="*/ 421805 w 590548"/>
                      <a:gd name="connsiteY179" fmla="*/ 74390 h 590550"/>
                      <a:gd name="connsiteX180" fmla="*/ 419595 w 590548"/>
                      <a:gd name="connsiteY180" fmla="*/ 64713 h 590550"/>
                      <a:gd name="connsiteX181" fmla="*/ 427186 w 590548"/>
                      <a:gd name="connsiteY181" fmla="*/ 58322 h 590550"/>
                      <a:gd name="connsiteX182" fmla="*/ 474821 w 590548"/>
                      <a:gd name="connsiteY182" fmla="*/ 51044 h 590550"/>
                      <a:gd name="connsiteX183" fmla="*/ 496204 w 590548"/>
                      <a:gd name="connsiteY183" fmla="*/ 5477 h 590550"/>
                      <a:gd name="connsiteX184" fmla="*/ 504824 w 590548"/>
                      <a:gd name="connsiteY184" fmla="*/ 0 h 590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</a:cxnLst>
                    <a:rect l="l" t="t" r="r" b="b"/>
                    <a:pathLst>
                      <a:path w="590548" h="590550">
                        <a:moveTo>
                          <a:pt x="521083" y="507615"/>
                        </a:moveTo>
                        <a:lnTo>
                          <a:pt x="541295" y="527818"/>
                        </a:lnTo>
                        <a:lnTo>
                          <a:pt x="561498" y="507615"/>
                        </a:lnTo>
                        <a:lnTo>
                          <a:pt x="574966" y="521083"/>
                        </a:lnTo>
                        <a:lnTo>
                          <a:pt x="554764" y="541286"/>
                        </a:lnTo>
                        <a:lnTo>
                          <a:pt x="574966" y="561498"/>
                        </a:lnTo>
                        <a:lnTo>
                          <a:pt x="561498" y="574966"/>
                        </a:lnTo>
                        <a:lnTo>
                          <a:pt x="541295" y="554754"/>
                        </a:lnTo>
                        <a:lnTo>
                          <a:pt x="521083" y="574966"/>
                        </a:lnTo>
                        <a:lnTo>
                          <a:pt x="507615" y="561498"/>
                        </a:lnTo>
                        <a:lnTo>
                          <a:pt x="527818" y="541286"/>
                        </a:lnTo>
                        <a:lnTo>
                          <a:pt x="507615" y="521083"/>
                        </a:lnTo>
                        <a:close/>
                        <a:moveTo>
                          <a:pt x="57150" y="505806"/>
                        </a:moveTo>
                        <a:cubicBezTo>
                          <a:pt x="30947" y="514217"/>
                          <a:pt x="19050" y="525323"/>
                          <a:pt x="19050" y="533400"/>
                        </a:cubicBezTo>
                        <a:cubicBezTo>
                          <a:pt x="19050" y="549307"/>
                          <a:pt x="62532" y="571500"/>
                          <a:pt x="133350" y="571500"/>
                        </a:cubicBezTo>
                        <a:cubicBezTo>
                          <a:pt x="204168" y="571500"/>
                          <a:pt x="247650" y="549307"/>
                          <a:pt x="247650" y="533400"/>
                        </a:cubicBezTo>
                        <a:cubicBezTo>
                          <a:pt x="247650" y="525323"/>
                          <a:pt x="235753" y="514217"/>
                          <a:pt x="209550" y="505806"/>
                        </a:cubicBezTo>
                        <a:lnTo>
                          <a:pt x="209550" y="533400"/>
                        </a:lnTo>
                        <a:cubicBezTo>
                          <a:pt x="209550" y="538658"/>
                          <a:pt x="205292" y="542925"/>
                          <a:pt x="200025" y="542925"/>
                        </a:cubicBezTo>
                        <a:lnTo>
                          <a:pt x="66675" y="542925"/>
                        </a:lnTo>
                        <a:cubicBezTo>
                          <a:pt x="61408" y="542925"/>
                          <a:pt x="57150" y="538658"/>
                          <a:pt x="57150" y="533400"/>
                        </a:cubicBezTo>
                        <a:close/>
                        <a:moveTo>
                          <a:pt x="304800" y="466725"/>
                        </a:moveTo>
                        <a:cubicBezTo>
                          <a:pt x="299542" y="466725"/>
                          <a:pt x="295275" y="471002"/>
                          <a:pt x="295275" y="476250"/>
                        </a:cubicBezTo>
                        <a:cubicBezTo>
                          <a:pt x="295275" y="481498"/>
                          <a:pt x="299542" y="485775"/>
                          <a:pt x="304800" y="485775"/>
                        </a:cubicBezTo>
                        <a:cubicBezTo>
                          <a:pt x="310058" y="485775"/>
                          <a:pt x="314325" y="481498"/>
                          <a:pt x="314325" y="476250"/>
                        </a:cubicBezTo>
                        <a:cubicBezTo>
                          <a:pt x="314325" y="471002"/>
                          <a:pt x="310058" y="466725"/>
                          <a:pt x="304800" y="466725"/>
                        </a:cubicBezTo>
                        <a:close/>
                        <a:moveTo>
                          <a:pt x="304800" y="447675"/>
                        </a:moveTo>
                        <a:cubicBezTo>
                          <a:pt x="320554" y="447675"/>
                          <a:pt x="333375" y="460496"/>
                          <a:pt x="333375" y="476250"/>
                        </a:cubicBezTo>
                        <a:cubicBezTo>
                          <a:pt x="333375" y="492004"/>
                          <a:pt x="320554" y="504825"/>
                          <a:pt x="304800" y="504825"/>
                        </a:cubicBezTo>
                        <a:cubicBezTo>
                          <a:pt x="289046" y="504825"/>
                          <a:pt x="276225" y="492004"/>
                          <a:pt x="276225" y="476250"/>
                        </a:cubicBezTo>
                        <a:cubicBezTo>
                          <a:pt x="276225" y="460496"/>
                          <a:pt x="289046" y="447675"/>
                          <a:pt x="304800" y="447675"/>
                        </a:cubicBezTo>
                        <a:close/>
                        <a:moveTo>
                          <a:pt x="342900" y="438150"/>
                        </a:moveTo>
                        <a:lnTo>
                          <a:pt x="361950" y="438150"/>
                        </a:lnTo>
                        <a:lnTo>
                          <a:pt x="361950" y="457200"/>
                        </a:lnTo>
                        <a:lnTo>
                          <a:pt x="342900" y="457200"/>
                        </a:lnTo>
                        <a:close/>
                        <a:moveTo>
                          <a:pt x="381000" y="419100"/>
                        </a:moveTo>
                        <a:lnTo>
                          <a:pt x="400050" y="419100"/>
                        </a:lnTo>
                        <a:lnTo>
                          <a:pt x="400050" y="438150"/>
                        </a:lnTo>
                        <a:lnTo>
                          <a:pt x="381000" y="438150"/>
                        </a:lnTo>
                        <a:close/>
                        <a:moveTo>
                          <a:pt x="133350" y="406641"/>
                        </a:moveTo>
                        <a:lnTo>
                          <a:pt x="124435" y="428920"/>
                        </a:lnTo>
                        <a:lnTo>
                          <a:pt x="133350" y="455657"/>
                        </a:lnTo>
                        <a:lnTo>
                          <a:pt x="142265" y="428920"/>
                        </a:lnTo>
                        <a:close/>
                        <a:moveTo>
                          <a:pt x="419100" y="400050"/>
                        </a:moveTo>
                        <a:lnTo>
                          <a:pt x="438150" y="400050"/>
                        </a:lnTo>
                        <a:lnTo>
                          <a:pt x="438150" y="419100"/>
                        </a:lnTo>
                        <a:lnTo>
                          <a:pt x="419100" y="419100"/>
                        </a:lnTo>
                        <a:close/>
                        <a:moveTo>
                          <a:pt x="119091" y="391001"/>
                        </a:moveTo>
                        <a:cubicBezTo>
                          <a:pt x="95079" y="393421"/>
                          <a:pt x="76200" y="413518"/>
                          <a:pt x="76200" y="438150"/>
                        </a:cubicBezTo>
                        <a:lnTo>
                          <a:pt x="76200" y="523875"/>
                        </a:lnTo>
                        <a:lnTo>
                          <a:pt x="190500" y="523875"/>
                        </a:lnTo>
                        <a:lnTo>
                          <a:pt x="190500" y="438150"/>
                        </a:lnTo>
                        <a:cubicBezTo>
                          <a:pt x="190500" y="413518"/>
                          <a:pt x="171621" y="393421"/>
                          <a:pt x="147609" y="391001"/>
                        </a:cubicBezTo>
                        <a:lnTo>
                          <a:pt x="161239" y="425082"/>
                        </a:lnTo>
                        <a:cubicBezTo>
                          <a:pt x="162077" y="427177"/>
                          <a:pt x="162144" y="429492"/>
                          <a:pt x="161430" y="431635"/>
                        </a:cubicBezTo>
                        <a:lnTo>
                          <a:pt x="142380" y="488785"/>
                        </a:lnTo>
                        <a:cubicBezTo>
                          <a:pt x="141084" y="492681"/>
                          <a:pt x="137455" y="495300"/>
                          <a:pt x="133350" y="495300"/>
                        </a:cubicBezTo>
                        <a:cubicBezTo>
                          <a:pt x="129245" y="495300"/>
                          <a:pt x="125616" y="492681"/>
                          <a:pt x="124320" y="488785"/>
                        </a:cubicBezTo>
                        <a:lnTo>
                          <a:pt x="105270" y="431635"/>
                        </a:lnTo>
                        <a:cubicBezTo>
                          <a:pt x="104556" y="429492"/>
                          <a:pt x="104623" y="427177"/>
                          <a:pt x="105461" y="425082"/>
                        </a:cubicBezTo>
                        <a:close/>
                        <a:moveTo>
                          <a:pt x="457200" y="381000"/>
                        </a:moveTo>
                        <a:lnTo>
                          <a:pt x="476250" y="381000"/>
                        </a:lnTo>
                        <a:lnTo>
                          <a:pt x="476250" y="400050"/>
                        </a:lnTo>
                        <a:lnTo>
                          <a:pt x="457200" y="400050"/>
                        </a:lnTo>
                        <a:close/>
                        <a:moveTo>
                          <a:pt x="514350" y="352425"/>
                        </a:moveTo>
                        <a:cubicBezTo>
                          <a:pt x="509092" y="352425"/>
                          <a:pt x="504825" y="356702"/>
                          <a:pt x="504825" y="361950"/>
                        </a:cubicBezTo>
                        <a:cubicBezTo>
                          <a:pt x="504825" y="367198"/>
                          <a:pt x="509092" y="371475"/>
                          <a:pt x="514350" y="371475"/>
                        </a:cubicBezTo>
                        <a:cubicBezTo>
                          <a:pt x="519608" y="371475"/>
                          <a:pt x="523875" y="367198"/>
                          <a:pt x="523875" y="361950"/>
                        </a:cubicBezTo>
                        <a:cubicBezTo>
                          <a:pt x="523875" y="356702"/>
                          <a:pt x="519608" y="352425"/>
                          <a:pt x="514350" y="352425"/>
                        </a:cubicBezTo>
                        <a:close/>
                        <a:moveTo>
                          <a:pt x="514350" y="333375"/>
                        </a:moveTo>
                        <a:cubicBezTo>
                          <a:pt x="530104" y="333375"/>
                          <a:pt x="542925" y="346196"/>
                          <a:pt x="542925" y="361950"/>
                        </a:cubicBezTo>
                        <a:cubicBezTo>
                          <a:pt x="542925" y="377704"/>
                          <a:pt x="530104" y="390525"/>
                          <a:pt x="514350" y="390525"/>
                        </a:cubicBezTo>
                        <a:cubicBezTo>
                          <a:pt x="498596" y="390525"/>
                          <a:pt x="485775" y="377704"/>
                          <a:pt x="485775" y="361950"/>
                        </a:cubicBezTo>
                        <a:cubicBezTo>
                          <a:pt x="485775" y="346196"/>
                          <a:pt x="498596" y="333375"/>
                          <a:pt x="514350" y="333375"/>
                        </a:cubicBezTo>
                        <a:close/>
                        <a:moveTo>
                          <a:pt x="133350" y="323850"/>
                        </a:moveTo>
                        <a:cubicBezTo>
                          <a:pt x="119663" y="323850"/>
                          <a:pt x="106728" y="328146"/>
                          <a:pt x="95507" y="335928"/>
                        </a:cubicBezTo>
                        <a:cubicBezTo>
                          <a:pt x="96850" y="355730"/>
                          <a:pt x="113214" y="371475"/>
                          <a:pt x="133350" y="371475"/>
                        </a:cubicBezTo>
                        <a:cubicBezTo>
                          <a:pt x="153486" y="371475"/>
                          <a:pt x="169850" y="355730"/>
                          <a:pt x="171193" y="335928"/>
                        </a:cubicBezTo>
                        <a:cubicBezTo>
                          <a:pt x="159972" y="328146"/>
                          <a:pt x="147037" y="323850"/>
                          <a:pt x="133350" y="323850"/>
                        </a:cubicBezTo>
                        <a:close/>
                        <a:moveTo>
                          <a:pt x="466725" y="314325"/>
                        </a:moveTo>
                        <a:lnTo>
                          <a:pt x="485775" y="314325"/>
                        </a:lnTo>
                        <a:lnTo>
                          <a:pt x="485775" y="333375"/>
                        </a:lnTo>
                        <a:lnTo>
                          <a:pt x="466725" y="333375"/>
                        </a:lnTo>
                        <a:close/>
                        <a:moveTo>
                          <a:pt x="428625" y="295275"/>
                        </a:moveTo>
                        <a:lnTo>
                          <a:pt x="447675" y="295275"/>
                        </a:lnTo>
                        <a:lnTo>
                          <a:pt x="447675" y="314325"/>
                        </a:lnTo>
                        <a:lnTo>
                          <a:pt x="428625" y="314325"/>
                        </a:lnTo>
                        <a:close/>
                        <a:moveTo>
                          <a:pt x="133350" y="295275"/>
                        </a:moveTo>
                        <a:cubicBezTo>
                          <a:pt x="121053" y="295275"/>
                          <a:pt x="110214" y="301228"/>
                          <a:pt x="103241" y="310296"/>
                        </a:cubicBezTo>
                        <a:cubicBezTo>
                          <a:pt x="112776" y="306705"/>
                          <a:pt x="122901" y="304800"/>
                          <a:pt x="133350" y="304800"/>
                        </a:cubicBezTo>
                        <a:cubicBezTo>
                          <a:pt x="143799" y="304800"/>
                          <a:pt x="153924" y="306705"/>
                          <a:pt x="163459" y="310296"/>
                        </a:cubicBezTo>
                        <a:cubicBezTo>
                          <a:pt x="156486" y="301228"/>
                          <a:pt x="145647" y="295275"/>
                          <a:pt x="133350" y="295275"/>
                        </a:cubicBezTo>
                        <a:close/>
                        <a:moveTo>
                          <a:pt x="390525" y="276225"/>
                        </a:moveTo>
                        <a:lnTo>
                          <a:pt x="409575" y="276225"/>
                        </a:lnTo>
                        <a:lnTo>
                          <a:pt x="409575" y="295275"/>
                        </a:lnTo>
                        <a:lnTo>
                          <a:pt x="390525" y="295275"/>
                        </a:lnTo>
                        <a:close/>
                        <a:moveTo>
                          <a:pt x="133350" y="276225"/>
                        </a:moveTo>
                        <a:cubicBezTo>
                          <a:pt x="164868" y="276225"/>
                          <a:pt x="190500" y="301857"/>
                          <a:pt x="190500" y="333375"/>
                        </a:cubicBezTo>
                        <a:cubicBezTo>
                          <a:pt x="190500" y="350996"/>
                          <a:pt x="182480" y="366760"/>
                          <a:pt x="169907" y="377257"/>
                        </a:cubicBezTo>
                        <a:cubicBezTo>
                          <a:pt x="193224" y="387648"/>
                          <a:pt x="209550" y="411013"/>
                          <a:pt x="209550" y="438150"/>
                        </a:cubicBezTo>
                        <a:lnTo>
                          <a:pt x="209550" y="485899"/>
                        </a:lnTo>
                        <a:cubicBezTo>
                          <a:pt x="245983" y="496357"/>
                          <a:pt x="266700" y="513464"/>
                          <a:pt x="266700" y="533400"/>
                        </a:cubicBezTo>
                        <a:cubicBezTo>
                          <a:pt x="266700" y="570519"/>
                          <a:pt x="197996" y="590550"/>
                          <a:pt x="133350" y="590550"/>
                        </a:cubicBezTo>
                        <a:cubicBezTo>
                          <a:pt x="68704" y="590550"/>
                          <a:pt x="0" y="570519"/>
                          <a:pt x="0" y="533400"/>
                        </a:cubicBezTo>
                        <a:cubicBezTo>
                          <a:pt x="0" y="513464"/>
                          <a:pt x="20717" y="496357"/>
                          <a:pt x="57150" y="485899"/>
                        </a:cubicBezTo>
                        <a:lnTo>
                          <a:pt x="57150" y="438150"/>
                        </a:lnTo>
                        <a:cubicBezTo>
                          <a:pt x="57150" y="411013"/>
                          <a:pt x="73476" y="387648"/>
                          <a:pt x="96793" y="377257"/>
                        </a:cubicBezTo>
                        <a:cubicBezTo>
                          <a:pt x="84220" y="366760"/>
                          <a:pt x="76200" y="350996"/>
                          <a:pt x="76200" y="333375"/>
                        </a:cubicBezTo>
                        <a:cubicBezTo>
                          <a:pt x="76200" y="301857"/>
                          <a:pt x="101832" y="276225"/>
                          <a:pt x="133350" y="276225"/>
                        </a:cubicBezTo>
                        <a:close/>
                        <a:moveTo>
                          <a:pt x="352425" y="257175"/>
                        </a:moveTo>
                        <a:lnTo>
                          <a:pt x="371475" y="257175"/>
                        </a:lnTo>
                        <a:lnTo>
                          <a:pt x="371475" y="276225"/>
                        </a:lnTo>
                        <a:lnTo>
                          <a:pt x="352425" y="276225"/>
                        </a:lnTo>
                        <a:close/>
                        <a:moveTo>
                          <a:pt x="314325" y="219075"/>
                        </a:moveTo>
                        <a:cubicBezTo>
                          <a:pt x="309067" y="219075"/>
                          <a:pt x="304800" y="223352"/>
                          <a:pt x="304800" y="228600"/>
                        </a:cubicBezTo>
                        <a:cubicBezTo>
                          <a:pt x="304800" y="233848"/>
                          <a:pt x="309067" y="238125"/>
                          <a:pt x="314325" y="238125"/>
                        </a:cubicBezTo>
                        <a:cubicBezTo>
                          <a:pt x="319583" y="238125"/>
                          <a:pt x="323850" y="233848"/>
                          <a:pt x="323850" y="228600"/>
                        </a:cubicBezTo>
                        <a:cubicBezTo>
                          <a:pt x="323850" y="223352"/>
                          <a:pt x="319583" y="219075"/>
                          <a:pt x="314325" y="219075"/>
                        </a:cubicBezTo>
                        <a:close/>
                        <a:moveTo>
                          <a:pt x="314325" y="200025"/>
                        </a:moveTo>
                        <a:cubicBezTo>
                          <a:pt x="330079" y="200025"/>
                          <a:pt x="342900" y="212846"/>
                          <a:pt x="342900" y="228600"/>
                        </a:cubicBezTo>
                        <a:cubicBezTo>
                          <a:pt x="342900" y="244354"/>
                          <a:pt x="330079" y="257175"/>
                          <a:pt x="314325" y="257175"/>
                        </a:cubicBezTo>
                        <a:cubicBezTo>
                          <a:pt x="298571" y="257175"/>
                          <a:pt x="285750" y="244354"/>
                          <a:pt x="285750" y="228600"/>
                        </a:cubicBezTo>
                        <a:cubicBezTo>
                          <a:pt x="285750" y="212846"/>
                          <a:pt x="298571" y="200025"/>
                          <a:pt x="314325" y="200025"/>
                        </a:cubicBezTo>
                        <a:close/>
                        <a:moveTo>
                          <a:pt x="333375" y="171450"/>
                        </a:moveTo>
                        <a:lnTo>
                          <a:pt x="352425" y="171450"/>
                        </a:lnTo>
                        <a:lnTo>
                          <a:pt x="352425" y="190500"/>
                        </a:lnTo>
                        <a:lnTo>
                          <a:pt x="333375" y="190500"/>
                        </a:lnTo>
                        <a:close/>
                        <a:moveTo>
                          <a:pt x="371475" y="152400"/>
                        </a:moveTo>
                        <a:lnTo>
                          <a:pt x="390525" y="152400"/>
                        </a:lnTo>
                        <a:lnTo>
                          <a:pt x="390525" y="171450"/>
                        </a:lnTo>
                        <a:lnTo>
                          <a:pt x="371475" y="171450"/>
                        </a:lnTo>
                        <a:close/>
                        <a:moveTo>
                          <a:pt x="409575" y="133350"/>
                        </a:moveTo>
                        <a:lnTo>
                          <a:pt x="428625" y="133350"/>
                        </a:lnTo>
                        <a:lnTo>
                          <a:pt x="428625" y="152400"/>
                        </a:lnTo>
                        <a:lnTo>
                          <a:pt x="409575" y="152400"/>
                        </a:lnTo>
                        <a:close/>
                        <a:moveTo>
                          <a:pt x="168658" y="98040"/>
                        </a:moveTo>
                        <a:lnTo>
                          <a:pt x="188870" y="118243"/>
                        </a:lnTo>
                        <a:lnTo>
                          <a:pt x="209073" y="98040"/>
                        </a:lnTo>
                        <a:lnTo>
                          <a:pt x="222541" y="111508"/>
                        </a:lnTo>
                        <a:lnTo>
                          <a:pt x="202339" y="131711"/>
                        </a:lnTo>
                        <a:lnTo>
                          <a:pt x="222541" y="151923"/>
                        </a:lnTo>
                        <a:lnTo>
                          <a:pt x="209073" y="165391"/>
                        </a:lnTo>
                        <a:lnTo>
                          <a:pt x="188870" y="145179"/>
                        </a:lnTo>
                        <a:lnTo>
                          <a:pt x="168658" y="165391"/>
                        </a:lnTo>
                        <a:lnTo>
                          <a:pt x="155190" y="151923"/>
                        </a:lnTo>
                        <a:lnTo>
                          <a:pt x="175393" y="131711"/>
                        </a:lnTo>
                        <a:lnTo>
                          <a:pt x="155190" y="111508"/>
                        </a:lnTo>
                        <a:close/>
                        <a:moveTo>
                          <a:pt x="504824" y="31947"/>
                        </a:moveTo>
                        <a:lnTo>
                          <a:pt x="489899" y="63741"/>
                        </a:lnTo>
                        <a:cubicBezTo>
                          <a:pt x="488546" y="66618"/>
                          <a:pt x="485851" y="68628"/>
                          <a:pt x="482717" y="69113"/>
                        </a:cubicBezTo>
                        <a:lnTo>
                          <a:pt x="448389" y="74352"/>
                        </a:lnTo>
                        <a:lnTo>
                          <a:pt x="473544" y="100136"/>
                        </a:lnTo>
                        <a:cubicBezTo>
                          <a:pt x="475649" y="102299"/>
                          <a:pt x="476611" y="105337"/>
                          <a:pt x="476126" y="108318"/>
                        </a:cubicBezTo>
                        <a:lnTo>
                          <a:pt x="470287" y="144094"/>
                        </a:lnTo>
                        <a:lnTo>
                          <a:pt x="500224" y="127559"/>
                        </a:lnTo>
                        <a:cubicBezTo>
                          <a:pt x="501653" y="126768"/>
                          <a:pt x="503234" y="126368"/>
                          <a:pt x="504824" y="126368"/>
                        </a:cubicBezTo>
                        <a:cubicBezTo>
                          <a:pt x="506415" y="126368"/>
                          <a:pt x="507996" y="126768"/>
                          <a:pt x="509425" y="127559"/>
                        </a:cubicBezTo>
                        <a:lnTo>
                          <a:pt x="539362" y="144094"/>
                        </a:lnTo>
                        <a:lnTo>
                          <a:pt x="533523" y="108318"/>
                        </a:lnTo>
                        <a:cubicBezTo>
                          <a:pt x="533038" y="105337"/>
                          <a:pt x="533990" y="102299"/>
                          <a:pt x="536105" y="100136"/>
                        </a:cubicBezTo>
                        <a:lnTo>
                          <a:pt x="561251" y="74352"/>
                        </a:lnTo>
                        <a:lnTo>
                          <a:pt x="526922" y="69113"/>
                        </a:lnTo>
                        <a:cubicBezTo>
                          <a:pt x="523789" y="68628"/>
                          <a:pt x="521093" y="66618"/>
                          <a:pt x="519741" y="63741"/>
                        </a:cubicBezTo>
                        <a:close/>
                        <a:moveTo>
                          <a:pt x="504824" y="0"/>
                        </a:moveTo>
                        <a:cubicBezTo>
                          <a:pt x="508520" y="0"/>
                          <a:pt x="511873" y="2134"/>
                          <a:pt x="513445" y="5477"/>
                        </a:cubicBezTo>
                        <a:lnTo>
                          <a:pt x="534828" y="51044"/>
                        </a:lnTo>
                        <a:lnTo>
                          <a:pt x="582463" y="58322"/>
                        </a:lnTo>
                        <a:cubicBezTo>
                          <a:pt x="585987" y="58855"/>
                          <a:pt x="588921" y="61331"/>
                          <a:pt x="590054" y="64713"/>
                        </a:cubicBezTo>
                        <a:cubicBezTo>
                          <a:pt x="591188" y="68094"/>
                          <a:pt x="590340" y="71838"/>
                          <a:pt x="587835" y="74381"/>
                        </a:cubicBezTo>
                        <a:lnTo>
                          <a:pt x="553097" y="109985"/>
                        </a:lnTo>
                        <a:lnTo>
                          <a:pt x="561317" y="160382"/>
                        </a:lnTo>
                        <a:cubicBezTo>
                          <a:pt x="561908" y="163982"/>
                          <a:pt x="560374" y="167602"/>
                          <a:pt x="557402" y="169707"/>
                        </a:cubicBezTo>
                        <a:cubicBezTo>
                          <a:pt x="555764" y="170859"/>
                          <a:pt x="553840" y="171450"/>
                          <a:pt x="551916" y="171450"/>
                        </a:cubicBezTo>
                        <a:cubicBezTo>
                          <a:pt x="550335" y="171450"/>
                          <a:pt x="548744" y="171050"/>
                          <a:pt x="547315" y="170259"/>
                        </a:cubicBezTo>
                        <a:lnTo>
                          <a:pt x="504824" y="146780"/>
                        </a:lnTo>
                        <a:lnTo>
                          <a:pt x="462333" y="170269"/>
                        </a:lnTo>
                        <a:cubicBezTo>
                          <a:pt x="459162" y="172022"/>
                          <a:pt x="455218" y="171821"/>
                          <a:pt x="452237" y="169716"/>
                        </a:cubicBezTo>
                        <a:cubicBezTo>
                          <a:pt x="449265" y="167611"/>
                          <a:pt x="447732" y="163992"/>
                          <a:pt x="448322" y="160391"/>
                        </a:cubicBezTo>
                        <a:lnTo>
                          <a:pt x="456542" y="109995"/>
                        </a:lnTo>
                        <a:lnTo>
                          <a:pt x="421805" y="74390"/>
                        </a:lnTo>
                        <a:cubicBezTo>
                          <a:pt x="419319" y="71838"/>
                          <a:pt x="418461" y="68094"/>
                          <a:pt x="419595" y="64713"/>
                        </a:cubicBezTo>
                        <a:cubicBezTo>
                          <a:pt x="420728" y="61331"/>
                          <a:pt x="423662" y="58865"/>
                          <a:pt x="427186" y="58322"/>
                        </a:cubicBezTo>
                        <a:lnTo>
                          <a:pt x="474821" y="51044"/>
                        </a:lnTo>
                        <a:lnTo>
                          <a:pt x="496204" y="5477"/>
                        </a:lnTo>
                        <a:cubicBezTo>
                          <a:pt x="497776" y="2134"/>
                          <a:pt x="501129" y="0"/>
                          <a:pt x="504824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457200">
                      <a:defRPr/>
                    </a:pPr>
                    <a:endParaRPr lang="en-IN" sz="200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</p:grp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DADD34F-E6BE-4FF2-94B4-BBF6A5C80A8F}"/>
                </a:ext>
              </a:extLst>
            </p:cNvPr>
            <p:cNvGrpSpPr/>
            <p:nvPr/>
          </p:nvGrpSpPr>
          <p:grpSpPr>
            <a:xfrm>
              <a:off x="1992832" y="2066659"/>
              <a:ext cx="1632253" cy="4006245"/>
              <a:chOff x="1992832" y="2151945"/>
              <a:chExt cx="1632253" cy="4006245"/>
            </a:xfrm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1E20E7AB-F278-4C5F-BBE8-A4067869CEB1}"/>
                  </a:ext>
                </a:extLst>
              </p:cNvPr>
              <p:cNvSpPr/>
              <p:nvPr/>
            </p:nvSpPr>
            <p:spPr>
              <a:xfrm>
                <a:off x="2254543" y="5755309"/>
                <a:ext cx="1065631" cy="40288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1">
                      <a:alpha val="0"/>
                    </a:schemeClr>
                  </a:gs>
                  <a:gs pos="0">
                    <a:schemeClr val="tx1">
                      <a:alpha val="18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defRPr/>
                </a:pPr>
                <a:endParaRPr lang="en-US" sz="20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C826DD6-253A-4B63-9643-49B6D32EECA3}"/>
                  </a:ext>
                </a:extLst>
              </p:cNvPr>
              <p:cNvGrpSpPr/>
              <p:nvPr/>
            </p:nvGrpSpPr>
            <p:grpSpPr>
              <a:xfrm>
                <a:off x="1992832" y="2151945"/>
                <a:ext cx="1632253" cy="3913440"/>
                <a:chOff x="1992832" y="2151945"/>
                <a:chExt cx="1632253" cy="3913440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020D0921-15D5-4B24-9CAF-3079B0153D2B}"/>
                    </a:ext>
                  </a:extLst>
                </p:cNvPr>
                <p:cNvGrpSpPr/>
                <p:nvPr/>
              </p:nvGrpSpPr>
              <p:grpSpPr>
                <a:xfrm>
                  <a:off x="1992832" y="2700931"/>
                  <a:ext cx="1632253" cy="3364454"/>
                  <a:chOff x="1992833" y="2700931"/>
                  <a:chExt cx="1632253" cy="3364454"/>
                </a:xfrm>
              </p:grpSpPr>
              <p:grpSp>
                <p:nvGrpSpPr>
                  <p:cNvPr id="107" name="Group 106">
                    <a:extLst>
                      <a:ext uri="{FF2B5EF4-FFF2-40B4-BE49-F238E27FC236}">
                        <a16:creationId xmlns:a16="http://schemas.microsoft.com/office/drawing/2014/main" id="{314E02D9-9EEE-47F1-86C0-E3E1BB3CE055}"/>
                      </a:ext>
                    </a:extLst>
                  </p:cNvPr>
                  <p:cNvGrpSpPr/>
                  <p:nvPr/>
                </p:nvGrpSpPr>
                <p:grpSpPr>
                  <a:xfrm>
                    <a:off x="1992833" y="2700931"/>
                    <a:ext cx="1632253" cy="3364454"/>
                    <a:chOff x="1990451" y="2700931"/>
                    <a:chExt cx="1632253" cy="3364454"/>
                  </a:xfrm>
                </p:grpSpPr>
                <p:grpSp>
                  <p:nvGrpSpPr>
                    <p:cNvPr id="55" name="Group 54">
                      <a:extLst>
                        <a:ext uri="{FF2B5EF4-FFF2-40B4-BE49-F238E27FC236}">
                          <a16:creationId xmlns:a16="http://schemas.microsoft.com/office/drawing/2014/main" id="{A883D45B-ED45-4534-847D-BF95CD29F90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90451" y="5877273"/>
                      <a:ext cx="1632253" cy="166688"/>
                      <a:chOff x="1990451" y="4345185"/>
                      <a:chExt cx="1632253" cy="166688"/>
                    </a:xfrm>
                    <a:solidFill>
                      <a:srgbClr val="34CC75"/>
                    </a:solidFill>
                  </p:grpSpPr>
                  <p:sp>
                    <p:nvSpPr>
                      <p:cNvPr id="15" name="Right Triangle 14">
                        <a:extLst>
                          <a:ext uri="{FF2B5EF4-FFF2-40B4-BE49-F238E27FC236}">
                            <a16:creationId xmlns:a16="http://schemas.microsoft.com/office/drawing/2014/main" id="{7F63F030-04B9-48EB-8340-B36CE28F0745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 flipH="1">
                        <a:off x="1994023" y="4347566"/>
                        <a:ext cx="159544" cy="166688"/>
                      </a:xfrm>
                      <a:prstGeom prst="rtTriangle">
                        <a:avLst/>
                      </a:prstGeom>
                      <a:solidFill>
                        <a:srgbClr val="115675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IN" sz="200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16" name="Right Triangle 15">
                        <a:extLst>
                          <a:ext uri="{FF2B5EF4-FFF2-40B4-BE49-F238E27FC236}">
                            <a16:creationId xmlns:a16="http://schemas.microsoft.com/office/drawing/2014/main" id="{7AA38567-899A-4B21-894B-061D91F5F83B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H="1">
                        <a:off x="3463160" y="4345185"/>
                        <a:ext cx="159544" cy="166688"/>
                      </a:xfrm>
                      <a:prstGeom prst="rtTriangle">
                        <a:avLst/>
                      </a:prstGeom>
                      <a:solidFill>
                        <a:srgbClr val="115675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IN" sz="2000" dirty="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13" name="Group 12">
                      <a:extLst>
                        <a:ext uri="{FF2B5EF4-FFF2-40B4-BE49-F238E27FC236}">
                          <a16:creationId xmlns:a16="http://schemas.microsoft.com/office/drawing/2014/main" id="{731FDE29-3496-41F5-869C-DBAB950D95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53567" y="2700931"/>
                      <a:ext cx="1313165" cy="3364454"/>
                      <a:chOff x="3793972" y="2867024"/>
                      <a:chExt cx="1313165" cy="1821349"/>
                    </a:xfrm>
                  </p:grpSpPr>
                  <p:sp>
                    <p:nvSpPr>
                      <p:cNvPr id="19" name="Rectangle: Top Corners Rounded 18">
                        <a:extLst>
                          <a:ext uri="{FF2B5EF4-FFF2-40B4-BE49-F238E27FC236}">
                            <a16:creationId xmlns:a16="http://schemas.microsoft.com/office/drawing/2014/main" id="{177230DD-4DB0-4948-B792-D4126E34B5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93972" y="2867024"/>
                        <a:ext cx="1313165" cy="1809751"/>
                      </a:xfrm>
                      <a:prstGeom prst="round2SameRect">
                        <a:avLst>
                          <a:gd name="adj1" fmla="val 50000"/>
                          <a:gd name="adj2" fmla="val 0"/>
                        </a:avLst>
                      </a:prstGeom>
                      <a:solidFill>
                        <a:srgbClr val="1B8BBF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IN" sz="2000" dirty="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3" name="Rectangle: Top Corners Rounded 22">
                        <a:extLst>
                          <a:ext uri="{FF2B5EF4-FFF2-40B4-BE49-F238E27FC236}">
                            <a16:creationId xmlns:a16="http://schemas.microsoft.com/office/drawing/2014/main" id="{553B60BC-D135-4553-9ECB-5DA0E8A2F3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48020" y="2893770"/>
                        <a:ext cx="1248560" cy="1794603"/>
                      </a:xfrm>
                      <a:prstGeom prst="round2SameRect">
                        <a:avLst>
                          <a:gd name="adj1" fmla="val 50000"/>
                          <a:gd name="adj2" fmla="val 0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95000"/>
                            </a:schemeClr>
                          </a:gs>
                          <a:gs pos="100000">
                            <a:srgbClr val="FFFFFF"/>
                          </a:gs>
                        </a:gsLst>
                        <a:lin ang="2700000" scaled="1"/>
                      </a:gra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IN" sz="200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0951FB63-8212-4C3D-A8B1-80A4B30E4CC6}"/>
                      </a:ext>
                    </a:extLst>
                  </p:cNvPr>
                  <p:cNvGrpSpPr/>
                  <p:nvPr/>
                </p:nvGrpSpPr>
                <p:grpSpPr>
                  <a:xfrm>
                    <a:off x="2158652" y="3190211"/>
                    <a:ext cx="1399753" cy="2177097"/>
                    <a:chOff x="2170062" y="3190211"/>
                    <a:chExt cx="1399753" cy="2177097"/>
                  </a:xfrm>
                </p:grpSpPr>
                <p:sp>
                  <p:nvSpPr>
                    <p:cNvPr id="90" name="TextBox 89">
                      <a:extLst>
                        <a:ext uri="{FF2B5EF4-FFF2-40B4-BE49-F238E27FC236}">
                          <a16:creationId xmlns:a16="http://schemas.microsoft.com/office/drawing/2014/main" id="{205EDF3E-75A1-4BB2-9F5C-9865D9F62F3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70062" y="3190211"/>
                      <a:ext cx="1399753" cy="35046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defTabSz="457200">
                        <a:defRPr/>
                      </a:pPr>
                      <a:r>
                        <a:rPr lang="en-IN" sz="1050" b="1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entury Gothic" panose="020B0502020202020204" pitchFamily="34" charset="0"/>
                        </a:rPr>
                        <a:t>Clear </a:t>
                      </a:r>
                    </a:p>
                    <a:p>
                      <a:pPr defTabSz="457200">
                        <a:defRPr/>
                      </a:pPr>
                      <a:r>
                        <a:rPr lang="en-IN" sz="1050" b="1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entury Gothic" panose="020B0502020202020204" pitchFamily="34" charset="0"/>
                        </a:rPr>
                        <a:t>Sustainability Vision</a:t>
                      </a:r>
                    </a:p>
                  </p:txBody>
                </p:sp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C3951222-DD18-4A8E-88A4-983FFBE835A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70062" y="3790236"/>
                      <a:ext cx="1273116" cy="15770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marL="182880" indent="-182880" defTabSz="457200">
                        <a:buFont typeface="Courier New" panose="02070309020205020404" pitchFamily="49" charset="0"/>
                        <a:buChar char="o"/>
                        <a:defRPr/>
                      </a:pPr>
                      <a:r>
                        <a:rPr lang="en-US" sz="1050" dirty="0">
                          <a:latin typeface="Century Gothic" panose="020B0502020202020204" pitchFamily="34" charset="0"/>
                        </a:rPr>
                        <a:t>A green meeting incorporates environmental considerations throughout all stages of the meeting in order to minimize the negative impact on the environment.</a:t>
                      </a:r>
                      <a:endParaRPr lang="en-IN" sz="1050" dirty="0">
                        <a:latin typeface="Century Gothic" panose="020B0502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8C84818C-8F54-4839-9C6B-9430393F03F7}"/>
                    </a:ext>
                  </a:extLst>
                </p:cNvPr>
                <p:cNvGrpSpPr/>
                <p:nvPr/>
              </p:nvGrpSpPr>
              <p:grpSpPr>
                <a:xfrm>
                  <a:off x="2436406" y="2151945"/>
                  <a:ext cx="749869" cy="749869"/>
                  <a:chOff x="2479338" y="1343054"/>
                  <a:chExt cx="749869" cy="749869"/>
                </a:xfrm>
              </p:grpSpPr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AB17C17C-E843-47D0-9EE3-9D152A93BBB1}"/>
                      </a:ext>
                    </a:extLst>
                  </p:cNvPr>
                  <p:cNvSpPr/>
                  <p:nvPr/>
                </p:nvSpPr>
                <p:spPr>
                  <a:xfrm>
                    <a:off x="2479338" y="1343054"/>
                    <a:ext cx="749869" cy="749869"/>
                  </a:xfrm>
                  <a:prstGeom prst="rect">
                    <a:avLst/>
                  </a:prstGeom>
                  <a:solidFill>
                    <a:srgbClr val="1B8BBF"/>
                  </a:solidFill>
                  <a:ln w="635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IN" sz="200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AF0C7BE5-1F8D-4D5D-B627-5F16235C9383}"/>
                      </a:ext>
                    </a:extLst>
                  </p:cNvPr>
                  <p:cNvSpPr/>
                  <p:nvPr/>
                </p:nvSpPr>
                <p:spPr>
                  <a:xfrm>
                    <a:off x="2521265" y="1384983"/>
                    <a:ext cx="666014" cy="666010"/>
                  </a:xfrm>
                  <a:prstGeom prst="rect">
                    <a:avLst/>
                  </a:prstGeom>
                  <a:solidFill>
                    <a:srgbClr val="FBFBFB"/>
                  </a:solidFill>
                  <a:ln w="635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IN" sz="2000" dirty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9477FB97-8A6B-4FA8-AD73-54FEF524C872}"/>
                      </a:ext>
                    </a:extLst>
                  </p:cNvPr>
                  <p:cNvSpPr/>
                  <p:nvPr/>
                </p:nvSpPr>
                <p:spPr>
                  <a:xfrm>
                    <a:off x="2559382" y="1423100"/>
                    <a:ext cx="589780" cy="589776"/>
                  </a:xfrm>
                  <a:prstGeom prst="rect">
                    <a:avLst/>
                  </a:prstGeom>
                  <a:solidFill>
                    <a:srgbClr val="1B8BBF"/>
                  </a:solidFill>
                  <a:ln w="6350">
                    <a:noFill/>
                  </a:ln>
                  <a:effectLst>
                    <a:outerShdw blurRad="63500" dist="152400" dir="2700000" algn="tl" rotWithShape="0">
                      <a:prstClr val="black">
                        <a:alpha val="1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IN" sz="2000" dirty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84" name="Freeform: Shape 183">
                    <a:extLst>
                      <a:ext uri="{FF2B5EF4-FFF2-40B4-BE49-F238E27FC236}">
                        <a16:creationId xmlns:a16="http://schemas.microsoft.com/office/drawing/2014/main" id="{83FB0917-FA6A-4505-8044-C300CD5C7834}"/>
                      </a:ext>
                    </a:extLst>
                  </p:cNvPr>
                  <p:cNvSpPr/>
                  <p:nvPr/>
                </p:nvSpPr>
                <p:spPr>
                  <a:xfrm>
                    <a:off x="2653400" y="1517144"/>
                    <a:ext cx="401744" cy="401688"/>
                  </a:xfrm>
                  <a:custGeom>
                    <a:avLst/>
                    <a:gdLst>
                      <a:gd name="connsiteX0" fmla="*/ 127570 w 571566"/>
                      <a:gd name="connsiteY0" fmla="*/ 477239 h 571491"/>
                      <a:gd name="connsiteX1" fmla="*/ 115423 w 571566"/>
                      <a:gd name="connsiteY1" fmla="*/ 501196 h 571491"/>
                      <a:gd name="connsiteX2" fmla="*/ 112965 w 571566"/>
                      <a:gd name="connsiteY2" fmla="*/ 510968 h 571491"/>
                      <a:gd name="connsiteX3" fmla="*/ 99497 w 571566"/>
                      <a:gd name="connsiteY3" fmla="*/ 510721 h 571491"/>
                      <a:gd name="connsiteX4" fmla="*/ 85790 w 571566"/>
                      <a:gd name="connsiteY4" fmla="*/ 504825 h 571491"/>
                      <a:gd name="connsiteX5" fmla="*/ 66740 w 571566"/>
                      <a:gd name="connsiteY5" fmla="*/ 523875 h 571491"/>
                      <a:gd name="connsiteX6" fmla="*/ 85790 w 571566"/>
                      <a:gd name="connsiteY6" fmla="*/ 542925 h 571491"/>
                      <a:gd name="connsiteX7" fmla="*/ 99697 w 571566"/>
                      <a:gd name="connsiteY7" fmla="*/ 536772 h 571491"/>
                      <a:gd name="connsiteX8" fmla="*/ 103393 w 571566"/>
                      <a:gd name="connsiteY8" fmla="*/ 534307 h 571491"/>
                      <a:gd name="connsiteX9" fmla="*/ 115623 w 571566"/>
                      <a:gd name="connsiteY9" fmla="*/ 539953 h 571491"/>
                      <a:gd name="connsiteX10" fmla="*/ 123424 w 571566"/>
                      <a:gd name="connsiteY10" fmla="*/ 549600 h 571491"/>
                      <a:gd name="connsiteX11" fmla="*/ 149465 w 571566"/>
                      <a:gd name="connsiteY11" fmla="*/ 543534 h 571491"/>
                      <a:gd name="connsiteX12" fmla="*/ 162219 w 571566"/>
                      <a:gd name="connsiteY12" fmla="*/ 540353 h 571491"/>
                      <a:gd name="connsiteX13" fmla="*/ 171515 w 571566"/>
                      <a:gd name="connsiteY13" fmla="*/ 542925 h 571491"/>
                      <a:gd name="connsiteX14" fmla="*/ 190565 w 571566"/>
                      <a:gd name="connsiteY14" fmla="*/ 523875 h 571491"/>
                      <a:gd name="connsiteX15" fmla="*/ 171515 w 571566"/>
                      <a:gd name="connsiteY15" fmla="*/ 504825 h 571491"/>
                      <a:gd name="connsiteX16" fmla="*/ 165067 w 571566"/>
                      <a:gd name="connsiteY16" fmla="*/ 506044 h 571491"/>
                      <a:gd name="connsiteX17" fmla="*/ 161238 w 571566"/>
                      <a:gd name="connsiteY17" fmla="*/ 506600 h 571491"/>
                      <a:gd name="connsiteX18" fmla="*/ 152304 w 571566"/>
                      <a:gd name="connsiteY18" fmla="*/ 496519 h 571491"/>
                      <a:gd name="connsiteX19" fmla="*/ 152465 w 571566"/>
                      <a:gd name="connsiteY19" fmla="*/ 495033 h 571491"/>
                      <a:gd name="connsiteX20" fmla="*/ 151526 w 571566"/>
                      <a:gd name="connsiteY20" fmla="*/ 489386 h 571491"/>
                      <a:gd name="connsiteX21" fmla="*/ 127570 w 571566"/>
                      <a:gd name="connsiteY21" fmla="*/ 477239 h 571491"/>
                      <a:gd name="connsiteX22" fmla="*/ 399467 w 571566"/>
                      <a:gd name="connsiteY22" fmla="*/ 381853 h 571491"/>
                      <a:gd name="connsiteX23" fmla="*/ 343823 w 571566"/>
                      <a:gd name="connsiteY23" fmla="*/ 419681 h 571491"/>
                      <a:gd name="connsiteX24" fmla="*/ 342616 w 571566"/>
                      <a:gd name="connsiteY24" fmla="*/ 422819 h 571491"/>
                      <a:gd name="connsiteX25" fmla="*/ 329535 w 571566"/>
                      <a:gd name="connsiteY25" fmla="*/ 426034 h 571491"/>
                      <a:gd name="connsiteX26" fmla="*/ 271486 w 571566"/>
                      <a:gd name="connsiteY26" fmla="*/ 432693 h 571491"/>
                      <a:gd name="connsiteX27" fmla="*/ 270759 w 571566"/>
                      <a:gd name="connsiteY27" fmla="*/ 500040 h 571491"/>
                      <a:gd name="connsiteX28" fmla="*/ 338108 w 571566"/>
                      <a:gd name="connsiteY28" fmla="*/ 500767 h 571491"/>
                      <a:gd name="connsiteX29" fmla="*/ 344775 w 571566"/>
                      <a:gd name="connsiteY29" fmla="*/ 498062 h 571491"/>
                      <a:gd name="connsiteX30" fmla="*/ 347299 w 571566"/>
                      <a:gd name="connsiteY30" fmla="*/ 498395 h 571491"/>
                      <a:gd name="connsiteX31" fmla="*/ 353967 w 571566"/>
                      <a:gd name="connsiteY31" fmla="*/ 505120 h 571491"/>
                      <a:gd name="connsiteX32" fmla="*/ 379827 w 571566"/>
                      <a:gd name="connsiteY32" fmla="*/ 531840 h 571491"/>
                      <a:gd name="connsiteX33" fmla="*/ 426833 w 571566"/>
                      <a:gd name="connsiteY33" fmla="*/ 506311 h 571491"/>
                      <a:gd name="connsiteX34" fmla="*/ 427445 w 571566"/>
                      <a:gd name="connsiteY34" fmla="*/ 504792 h 571491"/>
                      <a:gd name="connsiteX35" fmla="*/ 440244 w 571566"/>
                      <a:gd name="connsiteY35" fmla="*/ 500596 h 571491"/>
                      <a:gd name="connsiteX36" fmla="*/ 457265 w 571566"/>
                      <a:gd name="connsiteY36" fmla="*/ 504825 h 571491"/>
                      <a:gd name="connsiteX37" fmla="*/ 495365 w 571566"/>
                      <a:gd name="connsiteY37" fmla="*/ 466725 h 571491"/>
                      <a:gd name="connsiteX38" fmla="*/ 457265 w 571566"/>
                      <a:gd name="connsiteY38" fmla="*/ 428625 h 571491"/>
                      <a:gd name="connsiteX39" fmla="*/ 449055 w 571566"/>
                      <a:gd name="connsiteY39" fmla="*/ 429558 h 571491"/>
                      <a:gd name="connsiteX40" fmla="*/ 448435 w 571566"/>
                      <a:gd name="connsiteY40" fmla="*/ 429671 h 571491"/>
                      <a:gd name="connsiteX41" fmla="*/ 437625 w 571566"/>
                      <a:gd name="connsiteY41" fmla="*/ 421633 h 571491"/>
                      <a:gd name="connsiteX42" fmla="*/ 399467 w 571566"/>
                      <a:gd name="connsiteY42" fmla="*/ 381853 h 571491"/>
                      <a:gd name="connsiteX43" fmla="*/ 261622 w 571566"/>
                      <a:gd name="connsiteY43" fmla="*/ 381000 h 571491"/>
                      <a:gd name="connsiteX44" fmla="*/ 219140 w 571566"/>
                      <a:gd name="connsiteY44" fmla="*/ 400050 h 571491"/>
                      <a:gd name="connsiteX45" fmla="*/ 203072 w 571566"/>
                      <a:gd name="connsiteY45" fmla="*/ 397630 h 571491"/>
                      <a:gd name="connsiteX46" fmla="*/ 142940 w 571566"/>
                      <a:gd name="connsiteY46" fmla="*/ 427720 h 571491"/>
                      <a:gd name="connsiteX47" fmla="*/ 142940 w 571566"/>
                      <a:gd name="connsiteY47" fmla="*/ 458543 h 571491"/>
                      <a:gd name="connsiteX48" fmla="*/ 170315 w 571566"/>
                      <a:gd name="connsiteY48" fmla="*/ 485775 h 571491"/>
                      <a:gd name="connsiteX49" fmla="*/ 171014 w 571566"/>
                      <a:gd name="connsiteY49" fmla="*/ 485764 h 571491"/>
                      <a:gd name="connsiteX50" fmla="*/ 209615 w 571566"/>
                      <a:gd name="connsiteY50" fmla="*/ 523875 h 571491"/>
                      <a:gd name="connsiteX51" fmla="*/ 204320 w 571566"/>
                      <a:gd name="connsiteY51" fmla="*/ 542925 h 571491"/>
                      <a:gd name="connsiteX52" fmla="*/ 285815 w 571566"/>
                      <a:gd name="connsiteY52" fmla="*/ 542925 h 571491"/>
                      <a:gd name="connsiteX53" fmla="*/ 285815 w 571566"/>
                      <a:gd name="connsiteY53" fmla="*/ 530637 h 571491"/>
                      <a:gd name="connsiteX54" fmla="*/ 241102 w 571566"/>
                      <a:gd name="connsiteY54" fmla="*/ 485924 h 571491"/>
                      <a:gd name="connsiteX55" fmla="*/ 285815 w 571566"/>
                      <a:gd name="connsiteY55" fmla="*/ 402907 h 571491"/>
                      <a:gd name="connsiteX56" fmla="*/ 285815 w 571566"/>
                      <a:gd name="connsiteY56" fmla="*/ 381000 h 571491"/>
                      <a:gd name="connsiteX57" fmla="*/ 533466 w 571566"/>
                      <a:gd name="connsiteY57" fmla="*/ 342900 h 571491"/>
                      <a:gd name="connsiteX58" fmla="*/ 552516 w 571566"/>
                      <a:gd name="connsiteY58" fmla="*/ 342900 h 571491"/>
                      <a:gd name="connsiteX59" fmla="*/ 552516 w 571566"/>
                      <a:gd name="connsiteY59" fmla="*/ 361950 h 571491"/>
                      <a:gd name="connsiteX60" fmla="*/ 571566 w 571566"/>
                      <a:gd name="connsiteY60" fmla="*/ 361950 h 571491"/>
                      <a:gd name="connsiteX61" fmla="*/ 571566 w 571566"/>
                      <a:gd name="connsiteY61" fmla="*/ 381000 h 571491"/>
                      <a:gd name="connsiteX62" fmla="*/ 552516 w 571566"/>
                      <a:gd name="connsiteY62" fmla="*/ 381000 h 571491"/>
                      <a:gd name="connsiteX63" fmla="*/ 552516 w 571566"/>
                      <a:gd name="connsiteY63" fmla="*/ 400050 h 571491"/>
                      <a:gd name="connsiteX64" fmla="*/ 533466 w 571566"/>
                      <a:gd name="connsiteY64" fmla="*/ 400050 h 571491"/>
                      <a:gd name="connsiteX65" fmla="*/ 533466 w 571566"/>
                      <a:gd name="connsiteY65" fmla="*/ 381000 h 571491"/>
                      <a:gd name="connsiteX66" fmla="*/ 514416 w 571566"/>
                      <a:gd name="connsiteY66" fmla="*/ 381000 h 571491"/>
                      <a:gd name="connsiteX67" fmla="*/ 514416 w 571566"/>
                      <a:gd name="connsiteY67" fmla="*/ 361950 h 571491"/>
                      <a:gd name="connsiteX68" fmla="*/ 533466 w 571566"/>
                      <a:gd name="connsiteY68" fmla="*/ 361950 h 571491"/>
                      <a:gd name="connsiteX69" fmla="*/ 268547 w 571566"/>
                      <a:gd name="connsiteY69" fmla="*/ 314325 h 571491"/>
                      <a:gd name="connsiteX70" fmla="*/ 272957 w 571566"/>
                      <a:gd name="connsiteY70" fmla="*/ 361950 h 571491"/>
                      <a:gd name="connsiteX71" fmla="*/ 314390 w 571566"/>
                      <a:gd name="connsiteY71" fmla="*/ 361950 h 571491"/>
                      <a:gd name="connsiteX72" fmla="*/ 314390 w 571566"/>
                      <a:gd name="connsiteY72" fmla="*/ 314325 h 571491"/>
                      <a:gd name="connsiteX73" fmla="*/ 400116 w 571566"/>
                      <a:gd name="connsiteY73" fmla="*/ 276225 h 571491"/>
                      <a:gd name="connsiteX74" fmla="*/ 419166 w 571566"/>
                      <a:gd name="connsiteY74" fmla="*/ 276225 h 571491"/>
                      <a:gd name="connsiteX75" fmla="*/ 419166 w 571566"/>
                      <a:gd name="connsiteY75" fmla="*/ 295275 h 571491"/>
                      <a:gd name="connsiteX76" fmla="*/ 438216 w 571566"/>
                      <a:gd name="connsiteY76" fmla="*/ 295275 h 571491"/>
                      <a:gd name="connsiteX77" fmla="*/ 438216 w 571566"/>
                      <a:gd name="connsiteY77" fmla="*/ 314325 h 571491"/>
                      <a:gd name="connsiteX78" fmla="*/ 419166 w 571566"/>
                      <a:gd name="connsiteY78" fmla="*/ 314325 h 571491"/>
                      <a:gd name="connsiteX79" fmla="*/ 419166 w 571566"/>
                      <a:gd name="connsiteY79" fmla="*/ 333375 h 571491"/>
                      <a:gd name="connsiteX80" fmla="*/ 400116 w 571566"/>
                      <a:gd name="connsiteY80" fmla="*/ 333375 h 571491"/>
                      <a:gd name="connsiteX81" fmla="*/ 400116 w 571566"/>
                      <a:gd name="connsiteY81" fmla="*/ 314325 h 571491"/>
                      <a:gd name="connsiteX82" fmla="*/ 381066 w 571566"/>
                      <a:gd name="connsiteY82" fmla="*/ 314325 h 571491"/>
                      <a:gd name="connsiteX83" fmla="*/ 381066 w 571566"/>
                      <a:gd name="connsiteY83" fmla="*/ 295275 h 571491"/>
                      <a:gd name="connsiteX84" fmla="*/ 400116 w 571566"/>
                      <a:gd name="connsiteY84" fmla="*/ 295275 h 571491"/>
                      <a:gd name="connsiteX85" fmla="*/ 161342 w 571566"/>
                      <a:gd name="connsiteY85" fmla="*/ 258038 h 571491"/>
                      <a:gd name="connsiteX86" fmla="*/ 105698 w 571566"/>
                      <a:gd name="connsiteY86" fmla="*/ 295865 h 571491"/>
                      <a:gd name="connsiteX87" fmla="*/ 104491 w 571566"/>
                      <a:gd name="connsiteY87" fmla="*/ 299004 h 571491"/>
                      <a:gd name="connsiteX88" fmla="*/ 91410 w 571566"/>
                      <a:gd name="connsiteY88" fmla="*/ 302218 h 571491"/>
                      <a:gd name="connsiteX89" fmla="*/ 33361 w 571566"/>
                      <a:gd name="connsiteY89" fmla="*/ 308877 h 571491"/>
                      <a:gd name="connsiteX90" fmla="*/ 32635 w 571566"/>
                      <a:gd name="connsiteY90" fmla="*/ 376225 h 571491"/>
                      <a:gd name="connsiteX91" fmla="*/ 99983 w 571566"/>
                      <a:gd name="connsiteY91" fmla="*/ 376952 h 571491"/>
                      <a:gd name="connsiteX92" fmla="*/ 106650 w 571566"/>
                      <a:gd name="connsiteY92" fmla="*/ 374247 h 571491"/>
                      <a:gd name="connsiteX93" fmla="*/ 109174 w 571566"/>
                      <a:gd name="connsiteY93" fmla="*/ 374580 h 571491"/>
                      <a:gd name="connsiteX94" fmla="*/ 115842 w 571566"/>
                      <a:gd name="connsiteY94" fmla="*/ 381305 h 571491"/>
                      <a:gd name="connsiteX95" fmla="*/ 115842 w 571566"/>
                      <a:gd name="connsiteY95" fmla="*/ 381295 h 571491"/>
                      <a:gd name="connsiteX96" fmla="*/ 141702 w 571566"/>
                      <a:gd name="connsiteY96" fmla="*/ 408015 h 571491"/>
                      <a:gd name="connsiteX97" fmla="*/ 188708 w 571566"/>
                      <a:gd name="connsiteY97" fmla="*/ 382486 h 571491"/>
                      <a:gd name="connsiteX98" fmla="*/ 189320 w 571566"/>
                      <a:gd name="connsiteY98" fmla="*/ 380967 h 571491"/>
                      <a:gd name="connsiteX99" fmla="*/ 202119 w 571566"/>
                      <a:gd name="connsiteY99" fmla="*/ 376771 h 571491"/>
                      <a:gd name="connsiteX100" fmla="*/ 219140 w 571566"/>
                      <a:gd name="connsiteY100" fmla="*/ 381000 h 571491"/>
                      <a:gd name="connsiteX101" fmla="*/ 257240 w 571566"/>
                      <a:gd name="connsiteY101" fmla="*/ 342900 h 571491"/>
                      <a:gd name="connsiteX102" fmla="*/ 219140 w 571566"/>
                      <a:gd name="connsiteY102" fmla="*/ 304800 h 571491"/>
                      <a:gd name="connsiteX103" fmla="*/ 210949 w 571566"/>
                      <a:gd name="connsiteY103" fmla="*/ 305743 h 571491"/>
                      <a:gd name="connsiteX104" fmla="*/ 203510 w 571566"/>
                      <a:gd name="connsiteY104" fmla="*/ 304257 h 571491"/>
                      <a:gd name="connsiteX105" fmla="*/ 199500 w 571566"/>
                      <a:gd name="connsiteY105" fmla="*/ 297818 h 571491"/>
                      <a:gd name="connsiteX106" fmla="*/ 161342 w 571566"/>
                      <a:gd name="connsiteY106" fmla="*/ 258038 h 571491"/>
                      <a:gd name="connsiteX107" fmla="*/ 66741 w 571566"/>
                      <a:gd name="connsiteY107" fmla="*/ 171450 h 571491"/>
                      <a:gd name="connsiteX108" fmla="*/ 85791 w 571566"/>
                      <a:gd name="connsiteY108" fmla="*/ 171450 h 571491"/>
                      <a:gd name="connsiteX109" fmla="*/ 85791 w 571566"/>
                      <a:gd name="connsiteY109" fmla="*/ 190500 h 571491"/>
                      <a:gd name="connsiteX110" fmla="*/ 104841 w 571566"/>
                      <a:gd name="connsiteY110" fmla="*/ 190500 h 571491"/>
                      <a:gd name="connsiteX111" fmla="*/ 104841 w 571566"/>
                      <a:gd name="connsiteY111" fmla="*/ 209550 h 571491"/>
                      <a:gd name="connsiteX112" fmla="*/ 85791 w 571566"/>
                      <a:gd name="connsiteY112" fmla="*/ 209550 h 571491"/>
                      <a:gd name="connsiteX113" fmla="*/ 85791 w 571566"/>
                      <a:gd name="connsiteY113" fmla="*/ 228600 h 571491"/>
                      <a:gd name="connsiteX114" fmla="*/ 66741 w 571566"/>
                      <a:gd name="connsiteY114" fmla="*/ 228600 h 571491"/>
                      <a:gd name="connsiteX115" fmla="*/ 66741 w 571566"/>
                      <a:gd name="connsiteY115" fmla="*/ 209550 h 571491"/>
                      <a:gd name="connsiteX116" fmla="*/ 47691 w 571566"/>
                      <a:gd name="connsiteY116" fmla="*/ 209550 h 571491"/>
                      <a:gd name="connsiteX117" fmla="*/ 47691 w 571566"/>
                      <a:gd name="connsiteY117" fmla="*/ 190500 h 571491"/>
                      <a:gd name="connsiteX118" fmla="*/ 66741 w 571566"/>
                      <a:gd name="connsiteY118" fmla="*/ 190500 h 571491"/>
                      <a:gd name="connsiteX119" fmla="*/ 438216 w 571566"/>
                      <a:gd name="connsiteY119" fmla="*/ 152400 h 571491"/>
                      <a:gd name="connsiteX120" fmla="*/ 457266 w 571566"/>
                      <a:gd name="connsiteY120" fmla="*/ 152400 h 571491"/>
                      <a:gd name="connsiteX121" fmla="*/ 457266 w 571566"/>
                      <a:gd name="connsiteY121" fmla="*/ 171450 h 571491"/>
                      <a:gd name="connsiteX122" fmla="*/ 476316 w 571566"/>
                      <a:gd name="connsiteY122" fmla="*/ 171450 h 571491"/>
                      <a:gd name="connsiteX123" fmla="*/ 476316 w 571566"/>
                      <a:gd name="connsiteY123" fmla="*/ 190500 h 571491"/>
                      <a:gd name="connsiteX124" fmla="*/ 457266 w 571566"/>
                      <a:gd name="connsiteY124" fmla="*/ 190500 h 571491"/>
                      <a:gd name="connsiteX125" fmla="*/ 457266 w 571566"/>
                      <a:gd name="connsiteY125" fmla="*/ 209550 h 571491"/>
                      <a:gd name="connsiteX126" fmla="*/ 438216 w 571566"/>
                      <a:gd name="connsiteY126" fmla="*/ 209550 h 571491"/>
                      <a:gd name="connsiteX127" fmla="*/ 438216 w 571566"/>
                      <a:gd name="connsiteY127" fmla="*/ 190500 h 571491"/>
                      <a:gd name="connsiteX128" fmla="*/ 419166 w 571566"/>
                      <a:gd name="connsiteY128" fmla="*/ 190500 h 571491"/>
                      <a:gd name="connsiteX129" fmla="*/ 419166 w 571566"/>
                      <a:gd name="connsiteY129" fmla="*/ 171450 h 571491"/>
                      <a:gd name="connsiteX130" fmla="*/ 438216 w 571566"/>
                      <a:gd name="connsiteY130" fmla="*/ 171450 h 571491"/>
                      <a:gd name="connsiteX131" fmla="*/ 205329 w 571566"/>
                      <a:gd name="connsiteY131" fmla="*/ 133350 h 571491"/>
                      <a:gd name="connsiteX132" fmla="*/ 169610 w 571566"/>
                      <a:gd name="connsiteY132" fmla="*/ 149428 h 571491"/>
                      <a:gd name="connsiteX133" fmla="*/ 158019 w 571566"/>
                      <a:gd name="connsiteY133" fmla="*/ 186861 h 571491"/>
                      <a:gd name="connsiteX134" fmla="*/ 166172 w 571566"/>
                      <a:gd name="connsiteY134" fmla="*/ 239744 h 571491"/>
                      <a:gd name="connsiteX135" fmla="*/ 216321 w 571566"/>
                      <a:gd name="connsiteY135" fmla="*/ 285826 h 571491"/>
                      <a:gd name="connsiteX136" fmla="*/ 244515 w 571566"/>
                      <a:gd name="connsiteY136" fmla="*/ 291760 h 571491"/>
                      <a:gd name="connsiteX137" fmla="*/ 255212 w 571566"/>
                      <a:gd name="connsiteY137" fmla="*/ 206406 h 571491"/>
                      <a:gd name="connsiteX138" fmla="*/ 216759 w 571566"/>
                      <a:gd name="connsiteY138" fmla="*/ 206406 h 571491"/>
                      <a:gd name="connsiteX139" fmla="*/ 188184 w 571566"/>
                      <a:gd name="connsiteY139" fmla="*/ 177831 h 571491"/>
                      <a:gd name="connsiteX140" fmla="*/ 188184 w 571566"/>
                      <a:gd name="connsiteY140" fmla="*/ 171450 h 571491"/>
                      <a:gd name="connsiteX141" fmla="*/ 216759 w 571566"/>
                      <a:gd name="connsiteY141" fmla="*/ 142875 h 571491"/>
                      <a:gd name="connsiteX142" fmla="*/ 243029 w 571566"/>
                      <a:gd name="connsiteY142" fmla="*/ 142875 h 571491"/>
                      <a:gd name="connsiteX143" fmla="*/ 216092 w 571566"/>
                      <a:gd name="connsiteY143" fmla="*/ 133350 h 571491"/>
                      <a:gd name="connsiteX144" fmla="*/ 342013 w 571566"/>
                      <a:gd name="connsiteY144" fmla="*/ 109537 h 571491"/>
                      <a:gd name="connsiteX145" fmla="*/ 291149 w 571566"/>
                      <a:gd name="connsiteY145" fmla="*/ 159210 h 571491"/>
                      <a:gd name="connsiteX146" fmla="*/ 284482 w 571566"/>
                      <a:gd name="connsiteY146" fmla="*/ 161925 h 571491"/>
                      <a:gd name="connsiteX147" fmla="*/ 262670 w 571566"/>
                      <a:gd name="connsiteY147" fmla="*/ 161925 h 571491"/>
                      <a:gd name="connsiteX148" fmla="*/ 216759 w 571566"/>
                      <a:gd name="connsiteY148" fmla="*/ 161925 h 571491"/>
                      <a:gd name="connsiteX149" fmla="*/ 207234 w 571566"/>
                      <a:gd name="connsiteY149" fmla="*/ 171450 h 571491"/>
                      <a:gd name="connsiteX150" fmla="*/ 207234 w 571566"/>
                      <a:gd name="connsiteY150" fmla="*/ 177831 h 571491"/>
                      <a:gd name="connsiteX151" fmla="*/ 216759 w 571566"/>
                      <a:gd name="connsiteY151" fmla="*/ 187356 h 571491"/>
                      <a:gd name="connsiteX152" fmla="*/ 298198 w 571566"/>
                      <a:gd name="connsiteY152" fmla="*/ 187356 h 571491"/>
                      <a:gd name="connsiteX153" fmla="*/ 357101 w 571566"/>
                      <a:gd name="connsiteY153" fmla="*/ 110804 h 571491"/>
                      <a:gd name="connsiteX154" fmla="*/ 502509 w 571566"/>
                      <a:gd name="connsiteY154" fmla="*/ 57988 h 571491"/>
                      <a:gd name="connsiteX155" fmla="*/ 295340 w 571566"/>
                      <a:gd name="connsiteY155" fmla="*/ 75428 h 571491"/>
                      <a:gd name="connsiteX156" fmla="*/ 295340 w 571566"/>
                      <a:gd name="connsiteY156" fmla="*/ 86496 h 571491"/>
                      <a:gd name="connsiteX157" fmla="*/ 502509 w 571566"/>
                      <a:gd name="connsiteY157" fmla="*/ 103937 h 571491"/>
                      <a:gd name="connsiteX158" fmla="*/ 209615 w 571566"/>
                      <a:gd name="connsiteY158" fmla="*/ 57150 h 571491"/>
                      <a:gd name="connsiteX159" fmla="*/ 181040 w 571566"/>
                      <a:gd name="connsiteY159" fmla="*/ 85725 h 571491"/>
                      <a:gd name="connsiteX160" fmla="*/ 209615 w 571566"/>
                      <a:gd name="connsiteY160" fmla="*/ 114300 h 571491"/>
                      <a:gd name="connsiteX161" fmla="*/ 238190 w 571566"/>
                      <a:gd name="connsiteY161" fmla="*/ 85725 h 571491"/>
                      <a:gd name="connsiteX162" fmla="*/ 209615 w 571566"/>
                      <a:gd name="connsiteY162" fmla="*/ 57150 h 571491"/>
                      <a:gd name="connsiteX163" fmla="*/ 210987 w 571566"/>
                      <a:gd name="connsiteY163" fmla="*/ 37956 h 571491"/>
                      <a:gd name="connsiteX164" fmla="*/ 244250 w 571566"/>
                      <a:gd name="connsiteY164" fmla="*/ 52862 h 571491"/>
                      <a:gd name="connsiteX165" fmla="*/ 242324 w 571566"/>
                      <a:gd name="connsiteY165" fmla="*/ 120186 h 571491"/>
                      <a:gd name="connsiteX166" fmla="*/ 268042 w 571566"/>
                      <a:gd name="connsiteY166" fmla="*/ 142875 h 571491"/>
                      <a:gd name="connsiteX167" fmla="*/ 280605 w 571566"/>
                      <a:gd name="connsiteY167" fmla="*/ 142875 h 571491"/>
                      <a:gd name="connsiteX168" fmla="*/ 316886 w 571566"/>
                      <a:gd name="connsiteY168" fmla="*/ 107461 h 571491"/>
                      <a:gd name="connsiteX169" fmla="*/ 285015 w 571566"/>
                      <a:gd name="connsiteY169" fmla="*/ 104775 h 571491"/>
                      <a:gd name="connsiteX170" fmla="*/ 276290 w 571566"/>
                      <a:gd name="connsiteY170" fmla="*/ 95250 h 571491"/>
                      <a:gd name="connsiteX171" fmla="*/ 276290 w 571566"/>
                      <a:gd name="connsiteY171" fmla="*/ 66675 h 571491"/>
                      <a:gd name="connsiteX172" fmla="*/ 285015 w 571566"/>
                      <a:gd name="connsiteY172" fmla="*/ 57150 h 571491"/>
                      <a:gd name="connsiteX173" fmla="*/ 511244 w 571566"/>
                      <a:gd name="connsiteY173" fmla="*/ 38138 h 571491"/>
                      <a:gd name="connsiteX174" fmla="*/ 518483 w 571566"/>
                      <a:gd name="connsiteY174" fmla="*/ 40614 h 571491"/>
                      <a:gd name="connsiteX175" fmla="*/ 521559 w 571566"/>
                      <a:gd name="connsiteY175" fmla="*/ 47625 h 571491"/>
                      <a:gd name="connsiteX176" fmla="*/ 521559 w 571566"/>
                      <a:gd name="connsiteY176" fmla="*/ 114300 h 571491"/>
                      <a:gd name="connsiteX177" fmla="*/ 512034 w 571566"/>
                      <a:gd name="connsiteY177" fmla="*/ 123825 h 571491"/>
                      <a:gd name="connsiteX178" fmla="*/ 511244 w 571566"/>
                      <a:gd name="connsiteY178" fmla="*/ 123825 h 571491"/>
                      <a:gd name="connsiteX179" fmla="*/ 379627 w 571566"/>
                      <a:gd name="connsiteY179" fmla="*/ 112728 h 571491"/>
                      <a:gd name="connsiteX180" fmla="*/ 310419 w 571566"/>
                      <a:gd name="connsiteY180" fmla="*/ 202701 h 571491"/>
                      <a:gd name="connsiteX181" fmla="*/ 303484 w 571566"/>
                      <a:gd name="connsiteY181" fmla="*/ 206406 h 571491"/>
                      <a:gd name="connsiteX182" fmla="*/ 302865 w 571566"/>
                      <a:gd name="connsiteY182" fmla="*/ 206406 h 571491"/>
                      <a:gd name="connsiteX183" fmla="*/ 274385 w 571566"/>
                      <a:gd name="connsiteY183" fmla="*/ 206406 h 571491"/>
                      <a:gd name="connsiteX184" fmla="*/ 263270 w 571566"/>
                      <a:gd name="connsiteY184" fmla="*/ 295275 h 571491"/>
                      <a:gd name="connsiteX185" fmla="*/ 323915 w 571566"/>
                      <a:gd name="connsiteY185" fmla="*/ 295275 h 571491"/>
                      <a:gd name="connsiteX186" fmla="*/ 333440 w 571566"/>
                      <a:gd name="connsiteY186" fmla="*/ 304800 h 571491"/>
                      <a:gd name="connsiteX187" fmla="*/ 333440 w 571566"/>
                      <a:gd name="connsiteY187" fmla="*/ 371475 h 571491"/>
                      <a:gd name="connsiteX188" fmla="*/ 323915 w 571566"/>
                      <a:gd name="connsiteY188" fmla="*/ 381000 h 571491"/>
                      <a:gd name="connsiteX189" fmla="*/ 304865 w 571566"/>
                      <a:gd name="connsiteY189" fmla="*/ 381000 h 571491"/>
                      <a:gd name="connsiteX190" fmla="*/ 304865 w 571566"/>
                      <a:gd name="connsiteY190" fmla="*/ 400050 h 571491"/>
                      <a:gd name="connsiteX191" fmla="*/ 328440 w 571566"/>
                      <a:gd name="connsiteY191" fmla="*/ 404412 h 571491"/>
                      <a:gd name="connsiteX192" fmla="*/ 371594 w 571566"/>
                      <a:gd name="connsiteY192" fmla="*/ 364704 h 571491"/>
                      <a:gd name="connsiteX193" fmla="*/ 454408 w 571566"/>
                      <a:gd name="connsiteY193" fmla="*/ 409651 h 571491"/>
                      <a:gd name="connsiteX194" fmla="*/ 457448 w 571566"/>
                      <a:gd name="connsiteY194" fmla="*/ 409575 h 571491"/>
                      <a:gd name="connsiteX195" fmla="*/ 514507 w 571566"/>
                      <a:gd name="connsiteY195" fmla="*/ 466816 h 571491"/>
                      <a:gd name="connsiteX196" fmla="*/ 457265 w 571566"/>
                      <a:gd name="connsiteY196" fmla="*/ 523875 h 571491"/>
                      <a:gd name="connsiteX197" fmla="*/ 441197 w 571566"/>
                      <a:gd name="connsiteY197" fmla="*/ 521465 h 571491"/>
                      <a:gd name="connsiteX198" fmla="*/ 417864 w 571566"/>
                      <a:gd name="connsiteY198" fmla="*/ 545484 h 571491"/>
                      <a:gd name="connsiteX199" fmla="*/ 340746 w 571566"/>
                      <a:gd name="connsiteY199" fmla="*/ 522922 h 571491"/>
                      <a:gd name="connsiteX200" fmla="*/ 304865 w 571566"/>
                      <a:gd name="connsiteY200" fmla="*/ 533400 h 571491"/>
                      <a:gd name="connsiteX201" fmla="*/ 304865 w 571566"/>
                      <a:gd name="connsiteY201" fmla="*/ 552450 h 571491"/>
                      <a:gd name="connsiteX202" fmla="*/ 295340 w 571566"/>
                      <a:gd name="connsiteY202" fmla="*/ 561975 h 571491"/>
                      <a:gd name="connsiteX203" fmla="*/ 171515 w 571566"/>
                      <a:gd name="connsiteY203" fmla="*/ 561975 h 571491"/>
                      <a:gd name="connsiteX204" fmla="*/ 160352 w 571566"/>
                      <a:gd name="connsiteY204" fmla="*/ 560222 h 571491"/>
                      <a:gd name="connsiteX205" fmla="*/ 157150 w 571566"/>
                      <a:gd name="connsiteY205" fmla="*/ 563116 h 571491"/>
                      <a:gd name="connsiteX206" fmla="*/ 103888 w 571566"/>
                      <a:gd name="connsiteY206" fmla="*/ 557365 h 571491"/>
                      <a:gd name="connsiteX207" fmla="*/ 85790 w 571566"/>
                      <a:gd name="connsiteY207" fmla="*/ 561975 h 571491"/>
                      <a:gd name="connsiteX208" fmla="*/ 75511 w 571566"/>
                      <a:gd name="connsiteY208" fmla="*/ 560546 h 571491"/>
                      <a:gd name="connsiteX209" fmla="*/ 49175 w 571566"/>
                      <a:gd name="connsiteY209" fmla="*/ 513539 h 571491"/>
                      <a:gd name="connsiteX210" fmla="*/ 96182 w 571566"/>
                      <a:gd name="connsiteY210" fmla="*/ 487204 h 571491"/>
                      <a:gd name="connsiteX211" fmla="*/ 123890 w 571566"/>
                      <a:gd name="connsiteY211" fmla="*/ 458552 h 571491"/>
                      <a:gd name="connsiteX212" fmla="*/ 123890 w 571566"/>
                      <a:gd name="connsiteY212" fmla="*/ 420833 h 571491"/>
                      <a:gd name="connsiteX213" fmla="*/ 102621 w 571566"/>
                      <a:gd name="connsiteY213" fmla="*/ 399097 h 571491"/>
                      <a:gd name="connsiteX214" fmla="*/ 43052 w 571566"/>
                      <a:gd name="connsiteY214" fmla="*/ 405273 h 571491"/>
                      <a:gd name="connsiteX215" fmla="*/ 4350 w 571566"/>
                      <a:gd name="connsiteY215" fmla="*/ 319289 h 571491"/>
                      <a:gd name="connsiteX216" fmla="*/ 90334 w 571566"/>
                      <a:gd name="connsiteY216" fmla="*/ 280587 h 571491"/>
                      <a:gd name="connsiteX217" fmla="*/ 146703 w 571566"/>
                      <a:gd name="connsiteY217" fmla="*/ 238572 h 571491"/>
                      <a:gd name="connsiteX218" fmla="*/ 139130 w 571566"/>
                      <a:gd name="connsiteY218" fmla="*/ 189481 h 571491"/>
                      <a:gd name="connsiteX219" fmla="*/ 168782 w 571566"/>
                      <a:gd name="connsiteY219" fmla="*/ 125292 h 571491"/>
                      <a:gd name="connsiteX220" fmla="*/ 142940 w 571566"/>
                      <a:gd name="connsiteY220" fmla="*/ 121348 h 571491"/>
                      <a:gd name="connsiteX221" fmla="*/ 112832 w 571566"/>
                      <a:gd name="connsiteY221" fmla="*/ 126797 h 571491"/>
                      <a:gd name="connsiteX222" fmla="*/ 76265 w 571566"/>
                      <a:gd name="connsiteY222" fmla="*/ 133350 h 571491"/>
                      <a:gd name="connsiteX223" fmla="*/ 39709 w 571566"/>
                      <a:gd name="connsiteY223" fmla="*/ 126797 h 571491"/>
                      <a:gd name="connsiteX224" fmla="*/ 9590 w 571566"/>
                      <a:gd name="connsiteY224" fmla="*/ 121348 h 571491"/>
                      <a:gd name="connsiteX225" fmla="*/ 9590 w 571566"/>
                      <a:gd name="connsiteY225" fmla="*/ 102298 h 571491"/>
                      <a:gd name="connsiteX226" fmla="*/ 46147 w 571566"/>
                      <a:gd name="connsiteY226" fmla="*/ 108861 h 571491"/>
                      <a:gd name="connsiteX227" fmla="*/ 76265 w 571566"/>
                      <a:gd name="connsiteY227" fmla="*/ 114300 h 571491"/>
                      <a:gd name="connsiteX228" fmla="*/ 106364 w 571566"/>
                      <a:gd name="connsiteY228" fmla="*/ 108870 h 571491"/>
                      <a:gd name="connsiteX229" fmla="*/ 142940 w 571566"/>
                      <a:gd name="connsiteY229" fmla="*/ 102298 h 571491"/>
                      <a:gd name="connsiteX230" fmla="*/ 166010 w 571566"/>
                      <a:gd name="connsiteY230" fmla="*/ 104689 h 571491"/>
                      <a:gd name="connsiteX231" fmla="*/ 176926 w 571566"/>
                      <a:gd name="connsiteY231" fmla="*/ 50936 h 571491"/>
                      <a:gd name="connsiteX232" fmla="*/ 210987 w 571566"/>
                      <a:gd name="connsiteY232" fmla="*/ 37956 h 571491"/>
                      <a:gd name="connsiteX233" fmla="*/ 19116 w 571566"/>
                      <a:gd name="connsiteY233" fmla="*/ 0 h 571491"/>
                      <a:gd name="connsiteX234" fmla="*/ 38166 w 571566"/>
                      <a:gd name="connsiteY234" fmla="*/ 0 h 571491"/>
                      <a:gd name="connsiteX235" fmla="*/ 38166 w 571566"/>
                      <a:gd name="connsiteY235" fmla="*/ 19050 h 571491"/>
                      <a:gd name="connsiteX236" fmla="*/ 57216 w 571566"/>
                      <a:gd name="connsiteY236" fmla="*/ 19050 h 571491"/>
                      <a:gd name="connsiteX237" fmla="*/ 57216 w 571566"/>
                      <a:gd name="connsiteY237" fmla="*/ 38100 h 571491"/>
                      <a:gd name="connsiteX238" fmla="*/ 38166 w 571566"/>
                      <a:gd name="connsiteY238" fmla="*/ 38100 h 571491"/>
                      <a:gd name="connsiteX239" fmla="*/ 38166 w 571566"/>
                      <a:gd name="connsiteY239" fmla="*/ 57150 h 571491"/>
                      <a:gd name="connsiteX240" fmla="*/ 19116 w 571566"/>
                      <a:gd name="connsiteY240" fmla="*/ 57150 h 571491"/>
                      <a:gd name="connsiteX241" fmla="*/ 19116 w 571566"/>
                      <a:gd name="connsiteY241" fmla="*/ 38100 h 571491"/>
                      <a:gd name="connsiteX242" fmla="*/ 66 w 571566"/>
                      <a:gd name="connsiteY242" fmla="*/ 38100 h 571491"/>
                      <a:gd name="connsiteX243" fmla="*/ 66 w 571566"/>
                      <a:gd name="connsiteY243" fmla="*/ 19050 h 571491"/>
                      <a:gd name="connsiteX244" fmla="*/ 19116 w 571566"/>
                      <a:gd name="connsiteY244" fmla="*/ 19050 h 571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</a:cxnLst>
                    <a:rect l="l" t="t" r="r" b="b"/>
                    <a:pathLst>
                      <a:path w="571566" h="571491">
                        <a:moveTo>
                          <a:pt x="127570" y="477239"/>
                        </a:moveTo>
                        <a:cubicBezTo>
                          <a:pt x="117600" y="480501"/>
                          <a:pt x="112161" y="491226"/>
                          <a:pt x="115423" y="501196"/>
                        </a:cubicBezTo>
                        <a:cubicBezTo>
                          <a:pt x="116534" y="504655"/>
                          <a:pt x="115581" y="508446"/>
                          <a:pt x="112965" y="510968"/>
                        </a:cubicBezTo>
                        <a:cubicBezTo>
                          <a:pt x="109177" y="514618"/>
                          <a:pt x="103148" y="514508"/>
                          <a:pt x="99497" y="510721"/>
                        </a:cubicBezTo>
                        <a:cubicBezTo>
                          <a:pt x="95934" y="506954"/>
                          <a:pt x="90976" y="504821"/>
                          <a:pt x="85790" y="504825"/>
                        </a:cubicBezTo>
                        <a:cubicBezTo>
                          <a:pt x="75269" y="504825"/>
                          <a:pt x="66740" y="513353"/>
                          <a:pt x="66740" y="523875"/>
                        </a:cubicBezTo>
                        <a:cubicBezTo>
                          <a:pt x="66740" y="534396"/>
                          <a:pt x="75269" y="542925"/>
                          <a:pt x="85790" y="542925"/>
                        </a:cubicBezTo>
                        <a:cubicBezTo>
                          <a:pt x="91085" y="542924"/>
                          <a:pt x="96135" y="540689"/>
                          <a:pt x="99697" y="536772"/>
                        </a:cubicBezTo>
                        <a:cubicBezTo>
                          <a:pt x="100717" y="535670"/>
                          <a:pt x="101984" y="534826"/>
                          <a:pt x="103393" y="534307"/>
                        </a:cubicBezTo>
                        <a:cubicBezTo>
                          <a:pt x="108329" y="532488"/>
                          <a:pt x="113804" y="535016"/>
                          <a:pt x="115623" y="539953"/>
                        </a:cubicBezTo>
                        <a:cubicBezTo>
                          <a:pt x="117064" y="543954"/>
                          <a:pt x="119812" y="547353"/>
                          <a:pt x="123424" y="549600"/>
                        </a:cubicBezTo>
                        <a:cubicBezTo>
                          <a:pt x="132290" y="555116"/>
                          <a:pt x="143949" y="552400"/>
                          <a:pt x="149465" y="543534"/>
                        </a:cubicBezTo>
                        <a:cubicBezTo>
                          <a:pt x="152186" y="539240"/>
                          <a:pt x="157800" y="537840"/>
                          <a:pt x="162219" y="540353"/>
                        </a:cubicBezTo>
                        <a:cubicBezTo>
                          <a:pt x="165039" y="542009"/>
                          <a:pt x="168245" y="542896"/>
                          <a:pt x="171515" y="542925"/>
                        </a:cubicBezTo>
                        <a:cubicBezTo>
                          <a:pt x="182037" y="542925"/>
                          <a:pt x="190565" y="534396"/>
                          <a:pt x="190565" y="523875"/>
                        </a:cubicBezTo>
                        <a:cubicBezTo>
                          <a:pt x="190565" y="513353"/>
                          <a:pt x="182037" y="504825"/>
                          <a:pt x="171515" y="504825"/>
                        </a:cubicBezTo>
                        <a:cubicBezTo>
                          <a:pt x="169310" y="504847"/>
                          <a:pt x="167127" y="505260"/>
                          <a:pt x="165067" y="506044"/>
                        </a:cubicBezTo>
                        <a:cubicBezTo>
                          <a:pt x="163842" y="506490"/>
                          <a:pt x="162539" y="506679"/>
                          <a:pt x="161238" y="506600"/>
                        </a:cubicBezTo>
                        <a:cubicBezTo>
                          <a:pt x="155987" y="506283"/>
                          <a:pt x="151986" y="501770"/>
                          <a:pt x="152304" y="496519"/>
                        </a:cubicBezTo>
                        <a:cubicBezTo>
                          <a:pt x="152313" y="496281"/>
                          <a:pt x="152465" y="495271"/>
                          <a:pt x="152465" y="495033"/>
                        </a:cubicBezTo>
                        <a:cubicBezTo>
                          <a:pt x="152440" y="493114"/>
                          <a:pt x="152123" y="491210"/>
                          <a:pt x="151526" y="489386"/>
                        </a:cubicBezTo>
                        <a:cubicBezTo>
                          <a:pt x="148265" y="479417"/>
                          <a:pt x="137539" y="473978"/>
                          <a:pt x="127570" y="477239"/>
                        </a:cubicBezTo>
                        <a:close/>
                        <a:moveTo>
                          <a:pt x="399467" y="381853"/>
                        </a:moveTo>
                        <a:cubicBezTo>
                          <a:pt x="373655" y="376933"/>
                          <a:pt x="348742" y="393869"/>
                          <a:pt x="343823" y="419681"/>
                        </a:cubicBezTo>
                        <a:cubicBezTo>
                          <a:pt x="343609" y="420790"/>
                          <a:pt x="343202" y="421852"/>
                          <a:pt x="342616" y="422819"/>
                        </a:cubicBezTo>
                        <a:cubicBezTo>
                          <a:pt x="339892" y="427319"/>
                          <a:pt x="334035" y="428758"/>
                          <a:pt x="329535" y="426034"/>
                        </a:cubicBezTo>
                        <a:cubicBezTo>
                          <a:pt x="310937" y="414729"/>
                          <a:pt x="287041" y="417470"/>
                          <a:pt x="271486" y="432693"/>
                        </a:cubicBezTo>
                        <a:cubicBezTo>
                          <a:pt x="252688" y="451089"/>
                          <a:pt x="252363" y="481243"/>
                          <a:pt x="270759" y="500040"/>
                        </a:cubicBezTo>
                        <a:cubicBezTo>
                          <a:pt x="289157" y="518839"/>
                          <a:pt x="319309" y="519164"/>
                          <a:pt x="338108" y="500767"/>
                        </a:cubicBezTo>
                        <a:cubicBezTo>
                          <a:pt x="339891" y="499028"/>
                          <a:pt x="342284" y="498057"/>
                          <a:pt x="344775" y="498062"/>
                        </a:cubicBezTo>
                        <a:cubicBezTo>
                          <a:pt x="345628" y="498064"/>
                          <a:pt x="346475" y="498175"/>
                          <a:pt x="347299" y="498395"/>
                        </a:cubicBezTo>
                        <a:cubicBezTo>
                          <a:pt x="350558" y="499295"/>
                          <a:pt x="353095" y="501854"/>
                          <a:pt x="353967" y="505120"/>
                        </a:cubicBezTo>
                        <a:cubicBezTo>
                          <a:pt x="357312" y="517942"/>
                          <a:pt x="367122" y="528077"/>
                          <a:pt x="379827" y="531840"/>
                        </a:cubicBezTo>
                        <a:cubicBezTo>
                          <a:pt x="399857" y="537770"/>
                          <a:pt x="420903" y="526341"/>
                          <a:pt x="426833" y="506311"/>
                        </a:cubicBezTo>
                        <a:cubicBezTo>
                          <a:pt x="426993" y="505788"/>
                          <a:pt x="427197" y="505280"/>
                          <a:pt x="427445" y="504792"/>
                        </a:cubicBezTo>
                        <a:cubicBezTo>
                          <a:pt x="429820" y="500098"/>
                          <a:pt x="435551" y="498220"/>
                          <a:pt x="440244" y="500596"/>
                        </a:cubicBezTo>
                        <a:cubicBezTo>
                          <a:pt x="445504" y="503331"/>
                          <a:pt x="451337" y="504781"/>
                          <a:pt x="457265" y="504825"/>
                        </a:cubicBezTo>
                        <a:cubicBezTo>
                          <a:pt x="478307" y="504825"/>
                          <a:pt x="495365" y="487766"/>
                          <a:pt x="495365" y="466725"/>
                        </a:cubicBezTo>
                        <a:cubicBezTo>
                          <a:pt x="495365" y="445683"/>
                          <a:pt x="478307" y="428625"/>
                          <a:pt x="457265" y="428625"/>
                        </a:cubicBezTo>
                        <a:cubicBezTo>
                          <a:pt x="454502" y="428634"/>
                          <a:pt x="451750" y="428947"/>
                          <a:pt x="449055" y="429558"/>
                        </a:cubicBezTo>
                        <a:cubicBezTo>
                          <a:pt x="448849" y="429602"/>
                          <a:pt x="448642" y="429640"/>
                          <a:pt x="448435" y="429671"/>
                        </a:cubicBezTo>
                        <a:cubicBezTo>
                          <a:pt x="443230" y="430436"/>
                          <a:pt x="438391" y="426838"/>
                          <a:pt x="437625" y="421633"/>
                        </a:cubicBezTo>
                        <a:cubicBezTo>
                          <a:pt x="434666" y="401605"/>
                          <a:pt x="419355" y="385643"/>
                          <a:pt x="399467" y="381853"/>
                        </a:cubicBezTo>
                        <a:close/>
                        <a:moveTo>
                          <a:pt x="261622" y="381000"/>
                        </a:moveTo>
                        <a:cubicBezTo>
                          <a:pt x="250820" y="393108"/>
                          <a:pt x="235367" y="400037"/>
                          <a:pt x="219140" y="400050"/>
                        </a:cubicBezTo>
                        <a:cubicBezTo>
                          <a:pt x="213694" y="400047"/>
                          <a:pt x="208278" y="399232"/>
                          <a:pt x="203072" y="397630"/>
                        </a:cubicBezTo>
                        <a:cubicBezTo>
                          <a:pt x="191955" y="419922"/>
                          <a:pt x="167446" y="432186"/>
                          <a:pt x="142940" y="427720"/>
                        </a:cubicBezTo>
                        <a:lnTo>
                          <a:pt x="142940" y="458543"/>
                        </a:lnTo>
                        <a:cubicBezTo>
                          <a:pt x="156330" y="461981"/>
                          <a:pt x="166806" y="472404"/>
                          <a:pt x="170315" y="485775"/>
                        </a:cubicBezTo>
                        <a:cubicBezTo>
                          <a:pt x="170548" y="485769"/>
                          <a:pt x="170781" y="485765"/>
                          <a:pt x="171014" y="485764"/>
                        </a:cubicBezTo>
                        <a:cubicBezTo>
                          <a:pt x="192197" y="485628"/>
                          <a:pt x="209480" y="502691"/>
                          <a:pt x="209615" y="523875"/>
                        </a:cubicBezTo>
                        <a:cubicBezTo>
                          <a:pt x="209576" y="530583"/>
                          <a:pt x="207748" y="537159"/>
                          <a:pt x="204320" y="542925"/>
                        </a:cubicBezTo>
                        <a:lnTo>
                          <a:pt x="285815" y="542925"/>
                        </a:lnTo>
                        <a:lnTo>
                          <a:pt x="285815" y="530637"/>
                        </a:lnTo>
                        <a:cubicBezTo>
                          <a:pt x="264342" y="524198"/>
                          <a:pt x="247542" y="507398"/>
                          <a:pt x="241102" y="485924"/>
                        </a:cubicBezTo>
                        <a:cubicBezTo>
                          <a:pt x="230525" y="450652"/>
                          <a:pt x="250543" y="413485"/>
                          <a:pt x="285815" y="402907"/>
                        </a:cubicBezTo>
                        <a:lnTo>
                          <a:pt x="285815" y="381000"/>
                        </a:lnTo>
                        <a:close/>
                        <a:moveTo>
                          <a:pt x="533466" y="342900"/>
                        </a:moveTo>
                        <a:lnTo>
                          <a:pt x="552516" y="342900"/>
                        </a:lnTo>
                        <a:lnTo>
                          <a:pt x="552516" y="361950"/>
                        </a:lnTo>
                        <a:lnTo>
                          <a:pt x="571566" y="361950"/>
                        </a:lnTo>
                        <a:lnTo>
                          <a:pt x="571566" y="381000"/>
                        </a:lnTo>
                        <a:lnTo>
                          <a:pt x="552516" y="381000"/>
                        </a:lnTo>
                        <a:lnTo>
                          <a:pt x="552516" y="400050"/>
                        </a:lnTo>
                        <a:lnTo>
                          <a:pt x="533466" y="400050"/>
                        </a:lnTo>
                        <a:lnTo>
                          <a:pt x="533466" y="381000"/>
                        </a:lnTo>
                        <a:lnTo>
                          <a:pt x="514416" y="381000"/>
                        </a:lnTo>
                        <a:lnTo>
                          <a:pt x="514416" y="361950"/>
                        </a:lnTo>
                        <a:lnTo>
                          <a:pt x="533466" y="361950"/>
                        </a:lnTo>
                        <a:close/>
                        <a:moveTo>
                          <a:pt x="268547" y="314325"/>
                        </a:moveTo>
                        <a:cubicBezTo>
                          <a:pt x="277009" y="328760"/>
                          <a:pt x="278624" y="346207"/>
                          <a:pt x="272957" y="361950"/>
                        </a:cubicBezTo>
                        <a:lnTo>
                          <a:pt x="314390" y="361950"/>
                        </a:lnTo>
                        <a:lnTo>
                          <a:pt x="314390" y="314325"/>
                        </a:lnTo>
                        <a:close/>
                        <a:moveTo>
                          <a:pt x="400116" y="276225"/>
                        </a:moveTo>
                        <a:lnTo>
                          <a:pt x="419166" y="276225"/>
                        </a:lnTo>
                        <a:lnTo>
                          <a:pt x="419166" y="295275"/>
                        </a:lnTo>
                        <a:lnTo>
                          <a:pt x="438216" y="295275"/>
                        </a:lnTo>
                        <a:lnTo>
                          <a:pt x="438216" y="314325"/>
                        </a:lnTo>
                        <a:lnTo>
                          <a:pt x="419166" y="314325"/>
                        </a:lnTo>
                        <a:lnTo>
                          <a:pt x="419166" y="333375"/>
                        </a:lnTo>
                        <a:lnTo>
                          <a:pt x="400116" y="333375"/>
                        </a:lnTo>
                        <a:lnTo>
                          <a:pt x="400116" y="314325"/>
                        </a:lnTo>
                        <a:lnTo>
                          <a:pt x="381066" y="314325"/>
                        </a:lnTo>
                        <a:lnTo>
                          <a:pt x="381066" y="295275"/>
                        </a:lnTo>
                        <a:lnTo>
                          <a:pt x="400116" y="295275"/>
                        </a:lnTo>
                        <a:close/>
                        <a:moveTo>
                          <a:pt x="161342" y="258038"/>
                        </a:moveTo>
                        <a:cubicBezTo>
                          <a:pt x="135530" y="253117"/>
                          <a:pt x="110617" y="270054"/>
                          <a:pt x="105698" y="295865"/>
                        </a:cubicBezTo>
                        <a:cubicBezTo>
                          <a:pt x="105485" y="296975"/>
                          <a:pt x="105077" y="298037"/>
                          <a:pt x="104491" y="299004"/>
                        </a:cubicBezTo>
                        <a:cubicBezTo>
                          <a:pt x="101767" y="303503"/>
                          <a:pt x="95910" y="304943"/>
                          <a:pt x="91410" y="302218"/>
                        </a:cubicBezTo>
                        <a:cubicBezTo>
                          <a:pt x="72812" y="290913"/>
                          <a:pt x="48916" y="293655"/>
                          <a:pt x="33361" y="308877"/>
                        </a:cubicBezTo>
                        <a:cubicBezTo>
                          <a:pt x="14563" y="327274"/>
                          <a:pt x="14238" y="357427"/>
                          <a:pt x="32635" y="376225"/>
                        </a:cubicBezTo>
                        <a:cubicBezTo>
                          <a:pt x="51032" y="395023"/>
                          <a:pt x="81184" y="395348"/>
                          <a:pt x="99983" y="376952"/>
                        </a:cubicBezTo>
                        <a:cubicBezTo>
                          <a:pt x="101766" y="375213"/>
                          <a:pt x="104159" y="374242"/>
                          <a:pt x="106650" y="374247"/>
                        </a:cubicBezTo>
                        <a:cubicBezTo>
                          <a:pt x="107503" y="374248"/>
                          <a:pt x="108350" y="374361"/>
                          <a:pt x="109174" y="374580"/>
                        </a:cubicBezTo>
                        <a:cubicBezTo>
                          <a:pt x="112433" y="375480"/>
                          <a:pt x="114970" y="378038"/>
                          <a:pt x="115842" y="381305"/>
                        </a:cubicBezTo>
                        <a:lnTo>
                          <a:pt x="115842" y="381295"/>
                        </a:lnTo>
                        <a:cubicBezTo>
                          <a:pt x="119187" y="394117"/>
                          <a:pt x="128997" y="404252"/>
                          <a:pt x="141702" y="408015"/>
                        </a:cubicBezTo>
                        <a:cubicBezTo>
                          <a:pt x="161732" y="413945"/>
                          <a:pt x="182778" y="402516"/>
                          <a:pt x="188708" y="382486"/>
                        </a:cubicBezTo>
                        <a:cubicBezTo>
                          <a:pt x="188868" y="381963"/>
                          <a:pt x="189072" y="381455"/>
                          <a:pt x="189320" y="380967"/>
                        </a:cubicBezTo>
                        <a:cubicBezTo>
                          <a:pt x="191695" y="376273"/>
                          <a:pt x="197426" y="374395"/>
                          <a:pt x="202119" y="376771"/>
                        </a:cubicBezTo>
                        <a:cubicBezTo>
                          <a:pt x="207379" y="379506"/>
                          <a:pt x="213212" y="380956"/>
                          <a:pt x="219140" y="381000"/>
                        </a:cubicBezTo>
                        <a:cubicBezTo>
                          <a:pt x="240182" y="381000"/>
                          <a:pt x="257240" y="363941"/>
                          <a:pt x="257240" y="342900"/>
                        </a:cubicBezTo>
                        <a:cubicBezTo>
                          <a:pt x="257240" y="321858"/>
                          <a:pt x="240182" y="304800"/>
                          <a:pt x="219140" y="304800"/>
                        </a:cubicBezTo>
                        <a:cubicBezTo>
                          <a:pt x="216384" y="304813"/>
                          <a:pt x="213637" y="305129"/>
                          <a:pt x="210949" y="305743"/>
                        </a:cubicBezTo>
                        <a:cubicBezTo>
                          <a:pt x="208371" y="306288"/>
                          <a:pt x="205682" y="305750"/>
                          <a:pt x="203510" y="304257"/>
                        </a:cubicBezTo>
                        <a:cubicBezTo>
                          <a:pt x="201339" y="302759"/>
                          <a:pt x="199888" y="300427"/>
                          <a:pt x="199500" y="297818"/>
                        </a:cubicBezTo>
                        <a:cubicBezTo>
                          <a:pt x="196541" y="277790"/>
                          <a:pt x="181230" y="261828"/>
                          <a:pt x="161342" y="258038"/>
                        </a:cubicBezTo>
                        <a:close/>
                        <a:moveTo>
                          <a:pt x="66741" y="171450"/>
                        </a:moveTo>
                        <a:lnTo>
                          <a:pt x="85791" y="171450"/>
                        </a:lnTo>
                        <a:lnTo>
                          <a:pt x="85791" y="190500"/>
                        </a:lnTo>
                        <a:lnTo>
                          <a:pt x="104841" y="190500"/>
                        </a:lnTo>
                        <a:lnTo>
                          <a:pt x="104841" y="209550"/>
                        </a:lnTo>
                        <a:lnTo>
                          <a:pt x="85791" y="209550"/>
                        </a:lnTo>
                        <a:lnTo>
                          <a:pt x="85791" y="228600"/>
                        </a:lnTo>
                        <a:lnTo>
                          <a:pt x="66741" y="228600"/>
                        </a:lnTo>
                        <a:lnTo>
                          <a:pt x="66741" y="209550"/>
                        </a:lnTo>
                        <a:lnTo>
                          <a:pt x="47691" y="209550"/>
                        </a:lnTo>
                        <a:lnTo>
                          <a:pt x="47691" y="190500"/>
                        </a:lnTo>
                        <a:lnTo>
                          <a:pt x="66741" y="190500"/>
                        </a:lnTo>
                        <a:close/>
                        <a:moveTo>
                          <a:pt x="438216" y="152400"/>
                        </a:moveTo>
                        <a:lnTo>
                          <a:pt x="457266" y="152400"/>
                        </a:lnTo>
                        <a:lnTo>
                          <a:pt x="457266" y="171450"/>
                        </a:lnTo>
                        <a:lnTo>
                          <a:pt x="476316" y="171450"/>
                        </a:lnTo>
                        <a:lnTo>
                          <a:pt x="476316" y="190500"/>
                        </a:lnTo>
                        <a:lnTo>
                          <a:pt x="457266" y="190500"/>
                        </a:lnTo>
                        <a:lnTo>
                          <a:pt x="457266" y="209550"/>
                        </a:lnTo>
                        <a:lnTo>
                          <a:pt x="438216" y="209550"/>
                        </a:lnTo>
                        <a:lnTo>
                          <a:pt x="438216" y="190500"/>
                        </a:lnTo>
                        <a:lnTo>
                          <a:pt x="419166" y="190500"/>
                        </a:lnTo>
                        <a:lnTo>
                          <a:pt x="419166" y="171450"/>
                        </a:lnTo>
                        <a:lnTo>
                          <a:pt x="438216" y="171450"/>
                        </a:lnTo>
                        <a:close/>
                        <a:moveTo>
                          <a:pt x="205329" y="133350"/>
                        </a:moveTo>
                        <a:cubicBezTo>
                          <a:pt x="191669" y="133346"/>
                          <a:pt x="178664" y="139200"/>
                          <a:pt x="169610" y="149428"/>
                        </a:cubicBezTo>
                        <a:cubicBezTo>
                          <a:pt x="160562" y="159668"/>
                          <a:pt x="156341" y="173299"/>
                          <a:pt x="158019" y="186861"/>
                        </a:cubicBezTo>
                        <a:lnTo>
                          <a:pt x="166172" y="239744"/>
                        </a:lnTo>
                        <a:cubicBezTo>
                          <a:pt x="190017" y="244857"/>
                          <a:pt x="209214" y="262497"/>
                          <a:pt x="216321" y="285826"/>
                        </a:cubicBezTo>
                        <a:cubicBezTo>
                          <a:pt x="226073" y="285349"/>
                          <a:pt x="235783" y="287393"/>
                          <a:pt x="244515" y="291760"/>
                        </a:cubicBezTo>
                        <a:lnTo>
                          <a:pt x="255212" y="206406"/>
                        </a:lnTo>
                        <a:lnTo>
                          <a:pt x="216759" y="206406"/>
                        </a:lnTo>
                        <a:cubicBezTo>
                          <a:pt x="200977" y="206406"/>
                          <a:pt x="188184" y="193613"/>
                          <a:pt x="188184" y="177831"/>
                        </a:cubicBezTo>
                        <a:lnTo>
                          <a:pt x="188184" y="171450"/>
                        </a:lnTo>
                        <a:cubicBezTo>
                          <a:pt x="188184" y="155668"/>
                          <a:pt x="200977" y="142875"/>
                          <a:pt x="216759" y="142875"/>
                        </a:cubicBezTo>
                        <a:lnTo>
                          <a:pt x="243029" y="142875"/>
                        </a:lnTo>
                        <a:cubicBezTo>
                          <a:pt x="235417" y="136689"/>
                          <a:pt x="225901" y="133324"/>
                          <a:pt x="216092" y="133350"/>
                        </a:cubicBezTo>
                        <a:close/>
                        <a:moveTo>
                          <a:pt x="342013" y="109537"/>
                        </a:moveTo>
                        <a:lnTo>
                          <a:pt x="291149" y="159210"/>
                        </a:lnTo>
                        <a:cubicBezTo>
                          <a:pt x="289367" y="160952"/>
                          <a:pt x="286974" y="161927"/>
                          <a:pt x="284482" y="161925"/>
                        </a:cubicBezTo>
                        <a:lnTo>
                          <a:pt x="262670" y="161925"/>
                        </a:lnTo>
                        <a:lnTo>
                          <a:pt x="216759" y="161925"/>
                        </a:lnTo>
                        <a:cubicBezTo>
                          <a:pt x="211499" y="161925"/>
                          <a:pt x="207234" y="166189"/>
                          <a:pt x="207234" y="171450"/>
                        </a:cubicBezTo>
                        <a:lnTo>
                          <a:pt x="207234" y="177831"/>
                        </a:lnTo>
                        <a:cubicBezTo>
                          <a:pt x="207234" y="183092"/>
                          <a:pt x="211499" y="187356"/>
                          <a:pt x="216759" y="187356"/>
                        </a:cubicBezTo>
                        <a:lnTo>
                          <a:pt x="298198" y="187356"/>
                        </a:lnTo>
                        <a:lnTo>
                          <a:pt x="357101" y="110804"/>
                        </a:lnTo>
                        <a:close/>
                        <a:moveTo>
                          <a:pt x="502509" y="57988"/>
                        </a:moveTo>
                        <a:lnTo>
                          <a:pt x="295340" y="75428"/>
                        </a:lnTo>
                        <a:lnTo>
                          <a:pt x="295340" y="86496"/>
                        </a:lnTo>
                        <a:lnTo>
                          <a:pt x="502509" y="103937"/>
                        </a:lnTo>
                        <a:close/>
                        <a:moveTo>
                          <a:pt x="209615" y="57150"/>
                        </a:moveTo>
                        <a:cubicBezTo>
                          <a:pt x="193833" y="57150"/>
                          <a:pt x="181040" y="69943"/>
                          <a:pt x="181040" y="85725"/>
                        </a:cubicBezTo>
                        <a:cubicBezTo>
                          <a:pt x="181040" y="101507"/>
                          <a:pt x="193833" y="114300"/>
                          <a:pt x="209615" y="114300"/>
                        </a:cubicBezTo>
                        <a:cubicBezTo>
                          <a:pt x="225397" y="114300"/>
                          <a:pt x="238190" y="101507"/>
                          <a:pt x="238190" y="85725"/>
                        </a:cubicBezTo>
                        <a:cubicBezTo>
                          <a:pt x="238190" y="69943"/>
                          <a:pt x="225397" y="57150"/>
                          <a:pt x="209615" y="57150"/>
                        </a:cubicBezTo>
                        <a:close/>
                        <a:moveTo>
                          <a:pt x="210987" y="37956"/>
                        </a:moveTo>
                        <a:cubicBezTo>
                          <a:pt x="223170" y="38304"/>
                          <a:pt x="235221" y="43301"/>
                          <a:pt x="244250" y="52862"/>
                        </a:cubicBezTo>
                        <a:cubicBezTo>
                          <a:pt x="262310" y="71985"/>
                          <a:pt x="261448" y="102127"/>
                          <a:pt x="242324" y="120186"/>
                        </a:cubicBezTo>
                        <a:cubicBezTo>
                          <a:pt x="252880" y="125150"/>
                          <a:pt x="261801" y="133020"/>
                          <a:pt x="268042" y="142875"/>
                        </a:cubicBezTo>
                        <a:lnTo>
                          <a:pt x="280605" y="142875"/>
                        </a:lnTo>
                        <a:lnTo>
                          <a:pt x="316886" y="107461"/>
                        </a:lnTo>
                        <a:lnTo>
                          <a:pt x="285015" y="104775"/>
                        </a:lnTo>
                        <a:cubicBezTo>
                          <a:pt x="280070" y="104358"/>
                          <a:pt x="276273" y="100213"/>
                          <a:pt x="276290" y="95250"/>
                        </a:cubicBezTo>
                        <a:lnTo>
                          <a:pt x="276290" y="66675"/>
                        </a:lnTo>
                        <a:cubicBezTo>
                          <a:pt x="276273" y="61711"/>
                          <a:pt x="280070" y="57567"/>
                          <a:pt x="285015" y="57150"/>
                        </a:cubicBezTo>
                        <a:lnTo>
                          <a:pt x="511244" y="38138"/>
                        </a:lnTo>
                        <a:cubicBezTo>
                          <a:pt x="513900" y="37890"/>
                          <a:pt x="516535" y="38791"/>
                          <a:pt x="518483" y="40614"/>
                        </a:cubicBezTo>
                        <a:cubicBezTo>
                          <a:pt x="520444" y="42418"/>
                          <a:pt x="521559" y="44961"/>
                          <a:pt x="521559" y="47625"/>
                        </a:cubicBezTo>
                        <a:lnTo>
                          <a:pt x="521559" y="114300"/>
                        </a:lnTo>
                        <a:cubicBezTo>
                          <a:pt x="521559" y="119560"/>
                          <a:pt x="517295" y="123825"/>
                          <a:pt x="512034" y="123825"/>
                        </a:cubicBezTo>
                        <a:cubicBezTo>
                          <a:pt x="511771" y="123839"/>
                          <a:pt x="511507" y="123839"/>
                          <a:pt x="511244" y="123825"/>
                        </a:cubicBezTo>
                        <a:lnTo>
                          <a:pt x="379627" y="112728"/>
                        </a:lnTo>
                        <a:lnTo>
                          <a:pt x="310419" y="202701"/>
                        </a:lnTo>
                        <a:cubicBezTo>
                          <a:pt x="308749" y="204877"/>
                          <a:pt x="306222" y="206227"/>
                          <a:pt x="303484" y="206406"/>
                        </a:cubicBezTo>
                        <a:lnTo>
                          <a:pt x="302865" y="206406"/>
                        </a:lnTo>
                        <a:lnTo>
                          <a:pt x="274385" y="206406"/>
                        </a:lnTo>
                        <a:lnTo>
                          <a:pt x="263270" y="295275"/>
                        </a:lnTo>
                        <a:lnTo>
                          <a:pt x="323915" y="295275"/>
                        </a:lnTo>
                        <a:cubicBezTo>
                          <a:pt x="329176" y="295275"/>
                          <a:pt x="333440" y="299539"/>
                          <a:pt x="333440" y="304800"/>
                        </a:cubicBezTo>
                        <a:lnTo>
                          <a:pt x="333440" y="371475"/>
                        </a:lnTo>
                        <a:cubicBezTo>
                          <a:pt x="333440" y="376735"/>
                          <a:pt x="329176" y="381000"/>
                          <a:pt x="323915" y="381000"/>
                        </a:cubicBezTo>
                        <a:lnTo>
                          <a:pt x="304865" y="381000"/>
                        </a:lnTo>
                        <a:lnTo>
                          <a:pt x="304865" y="400050"/>
                        </a:lnTo>
                        <a:cubicBezTo>
                          <a:pt x="312924" y="400056"/>
                          <a:pt x="320913" y="401535"/>
                          <a:pt x="328440" y="404412"/>
                        </a:cubicBezTo>
                        <a:cubicBezTo>
                          <a:pt x="335913" y="385217"/>
                          <a:pt x="351845" y="370558"/>
                          <a:pt x="371594" y="364704"/>
                        </a:cubicBezTo>
                        <a:cubicBezTo>
                          <a:pt x="406873" y="354248"/>
                          <a:pt x="443951" y="374370"/>
                          <a:pt x="454408" y="409651"/>
                        </a:cubicBezTo>
                        <a:cubicBezTo>
                          <a:pt x="455421" y="409599"/>
                          <a:pt x="456434" y="409573"/>
                          <a:pt x="457448" y="409575"/>
                        </a:cubicBezTo>
                        <a:cubicBezTo>
                          <a:pt x="489011" y="409625"/>
                          <a:pt x="514557" y="435253"/>
                          <a:pt x="514507" y="466816"/>
                        </a:cubicBezTo>
                        <a:cubicBezTo>
                          <a:pt x="514456" y="498379"/>
                          <a:pt x="488828" y="523925"/>
                          <a:pt x="457265" y="523875"/>
                        </a:cubicBezTo>
                        <a:cubicBezTo>
                          <a:pt x="451819" y="523875"/>
                          <a:pt x="446403" y="523062"/>
                          <a:pt x="441197" y="521465"/>
                        </a:cubicBezTo>
                        <a:cubicBezTo>
                          <a:pt x="436009" y="531634"/>
                          <a:pt x="427878" y="540003"/>
                          <a:pt x="417864" y="545484"/>
                        </a:cubicBezTo>
                        <a:cubicBezTo>
                          <a:pt x="390338" y="560550"/>
                          <a:pt x="355811" y="550449"/>
                          <a:pt x="340746" y="522922"/>
                        </a:cubicBezTo>
                        <a:cubicBezTo>
                          <a:pt x="330040" y="529787"/>
                          <a:pt x="317583" y="533424"/>
                          <a:pt x="304865" y="533400"/>
                        </a:cubicBezTo>
                        <a:lnTo>
                          <a:pt x="304865" y="552450"/>
                        </a:lnTo>
                        <a:cubicBezTo>
                          <a:pt x="304865" y="557710"/>
                          <a:pt x="300601" y="561975"/>
                          <a:pt x="295340" y="561975"/>
                        </a:cubicBezTo>
                        <a:lnTo>
                          <a:pt x="171515" y="561975"/>
                        </a:lnTo>
                        <a:cubicBezTo>
                          <a:pt x="167725" y="561975"/>
                          <a:pt x="163959" y="561383"/>
                          <a:pt x="160352" y="560222"/>
                        </a:cubicBezTo>
                        <a:cubicBezTo>
                          <a:pt x="159341" y="561247"/>
                          <a:pt x="158272" y="562213"/>
                          <a:pt x="157150" y="563116"/>
                        </a:cubicBezTo>
                        <a:cubicBezTo>
                          <a:pt x="140855" y="576236"/>
                          <a:pt x="117008" y="573661"/>
                          <a:pt x="103888" y="557365"/>
                        </a:cubicBezTo>
                        <a:cubicBezTo>
                          <a:pt x="98340" y="560399"/>
                          <a:pt x="92115" y="561985"/>
                          <a:pt x="85790" y="561975"/>
                        </a:cubicBezTo>
                        <a:cubicBezTo>
                          <a:pt x="82315" y="561970"/>
                          <a:pt x="78856" y="561489"/>
                          <a:pt x="75511" y="560546"/>
                        </a:cubicBezTo>
                        <a:cubicBezTo>
                          <a:pt x="55258" y="554838"/>
                          <a:pt x="43467" y="533792"/>
                          <a:pt x="49175" y="513539"/>
                        </a:cubicBezTo>
                        <a:cubicBezTo>
                          <a:pt x="54883" y="493286"/>
                          <a:pt x="75929" y="481495"/>
                          <a:pt x="96182" y="487204"/>
                        </a:cubicBezTo>
                        <a:cubicBezTo>
                          <a:pt x="99288" y="473198"/>
                          <a:pt x="109997" y="462125"/>
                          <a:pt x="123890" y="458552"/>
                        </a:cubicBezTo>
                        <a:lnTo>
                          <a:pt x="123890" y="420833"/>
                        </a:lnTo>
                        <a:cubicBezTo>
                          <a:pt x="114974" y="415634"/>
                          <a:pt x="107627" y="408124"/>
                          <a:pt x="102621" y="399097"/>
                        </a:cubicBezTo>
                        <a:cubicBezTo>
                          <a:pt x="84859" y="410460"/>
                          <a:pt x="62768" y="412749"/>
                          <a:pt x="43052" y="405273"/>
                        </a:cubicBezTo>
                        <a:cubicBezTo>
                          <a:pt x="8621" y="392217"/>
                          <a:pt x="-8707" y="353720"/>
                          <a:pt x="4350" y="319289"/>
                        </a:cubicBezTo>
                        <a:cubicBezTo>
                          <a:pt x="17406" y="284858"/>
                          <a:pt x="55903" y="267530"/>
                          <a:pt x="90334" y="280587"/>
                        </a:cubicBezTo>
                        <a:cubicBezTo>
                          <a:pt x="99601" y="256999"/>
                          <a:pt x="121450" y="240714"/>
                          <a:pt x="146703" y="238572"/>
                        </a:cubicBezTo>
                        <a:lnTo>
                          <a:pt x="139130" y="189481"/>
                        </a:lnTo>
                        <a:cubicBezTo>
                          <a:pt x="135783" y="164153"/>
                          <a:pt x="147328" y="139163"/>
                          <a:pt x="168782" y="125292"/>
                        </a:cubicBezTo>
                        <a:cubicBezTo>
                          <a:pt x="160476" y="122432"/>
                          <a:pt x="151722" y="121097"/>
                          <a:pt x="142940" y="121348"/>
                        </a:cubicBezTo>
                        <a:cubicBezTo>
                          <a:pt x="132637" y="121080"/>
                          <a:pt x="122388" y="122934"/>
                          <a:pt x="112832" y="126797"/>
                        </a:cubicBezTo>
                        <a:cubicBezTo>
                          <a:pt x="101196" y="131376"/>
                          <a:pt x="88768" y="133603"/>
                          <a:pt x="76265" y="133350"/>
                        </a:cubicBezTo>
                        <a:cubicBezTo>
                          <a:pt x="63767" y="133600"/>
                          <a:pt x="51342" y="131372"/>
                          <a:pt x="39709" y="126797"/>
                        </a:cubicBezTo>
                        <a:cubicBezTo>
                          <a:pt x="30150" y="122930"/>
                          <a:pt x="19897" y="121076"/>
                          <a:pt x="9590" y="121348"/>
                        </a:cubicBezTo>
                        <a:lnTo>
                          <a:pt x="9590" y="102298"/>
                        </a:lnTo>
                        <a:cubicBezTo>
                          <a:pt x="22090" y="102045"/>
                          <a:pt x="34516" y="104276"/>
                          <a:pt x="46147" y="108861"/>
                        </a:cubicBezTo>
                        <a:cubicBezTo>
                          <a:pt x="55708" y="112718"/>
                          <a:pt x="65960" y="114569"/>
                          <a:pt x="76265" y="114300"/>
                        </a:cubicBezTo>
                        <a:cubicBezTo>
                          <a:pt x="86564" y="114565"/>
                          <a:pt x="96807" y="112717"/>
                          <a:pt x="106364" y="108870"/>
                        </a:cubicBezTo>
                        <a:cubicBezTo>
                          <a:pt x="118000" y="104276"/>
                          <a:pt x="130433" y="102041"/>
                          <a:pt x="142940" y="102298"/>
                        </a:cubicBezTo>
                        <a:cubicBezTo>
                          <a:pt x="150698" y="102195"/>
                          <a:pt x="158440" y="102997"/>
                          <a:pt x="166010" y="104689"/>
                        </a:cubicBezTo>
                        <a:cubicBezTo>
                          <a:pt x="157930" y="86265"/>
                          <a:pt x="162299" y="64750"/>
                          <a:pt x="176926" y="50936"/>
                        </a:cubicBezTo>
                        <a:cubicBezTo>
                          <a:pt x="186488" y="41907"/>
                          <a:pt x="198804" y="37607"/>
                          <a:pt x="210987" y="37956"/>
                        </a:cubicBezTo>
                        <a:close/>
                        <a:moveTo>
                          <a:pt x="19116" y="0"/>
                        </a:moveTo>
                        <a:lnTo>
                          <a:pt x="38166" y="0"/>
                        </a:lnTo>
                        <a:lnTo>
                          <a:pt x="38166" y="19050"/>
                        </a:lnTo>
                        <a:lnTo>
                          <a:pt x="57216" y="19050"/>
                        </a:lnTo>
                        <a:lnTo>
                          <a:pt x="57216" y="38100"/>
                        </a:lnTo>
                        <a:lnTo>
                          <a:pt x="38166" y="38100"/>
                        </a:lnTo>
                        <a:lnTo>
                          <a:pt x="38166" y="57150"/>
                        </a:lnTo>
                        <a:lnTo>
                          <a:pt x="19116" y="57150"/>
                        </a:lnTo>
                        <a:lnTo>
                          <a:pt x="19116" y="38100"/>
                        </a:lnTo>
                        <a:lnTo>
                          <a:pt x="66" y="38100"/>
                        </a:lnTo>
                        <a:lnTo>
                          <a:pt x="66" y="19050"/>
                        </a:lnTo>
                        <a:lnTo>
                          <a:pt x="19116" y="1905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457200">
                      <a:defRPr/>
                    </a:pPr>
                    <a:endParaRPr lang="en-IN" sz="200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</p:grp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58C184D-3D9A-4A76-B5DA-12B129CE31B6}"/>
                </a:ext>
              </a:extLst>
            </p:cNvPr>
            <p:cNvGrpSpPr/>
            <p:nvPr/>
          </p:nvGrpSpPr>
          <p:grpSpPr>
            <a:xfrm>
              <a:off x="7280768" y="2066659"/>
              <a:ext cx="1632251" cy="4006245"/>
              <a:chOff x="7280768" y="2151945"/>
              <a:chExt cx="1632251" cy="4006245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EDDE42DB-C237-4773-8B3C-AC7EA32F6A07}"/>
                  </a:ext>
                </a:extLst>
              </p:cNvPr>
              <p:cNvSpPr/>
              <p:nvPr/>
            </p:nvSpPr>
            <p:spPr>
              <a:xfrm>
                <a:off x="7618277" y="5755309"/>
                <a:ext cx="1065631" cy="40288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1">
                      <a:alpha val="0"/>
                    </a:schemeClr>
                  </a:gs>
                  <a:gs pos="0">
                    <a:schemeClr val="tx1">
                      <a:alpha val="18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defRPr/>
                </a:pPr>
                <a:endParaRPr lang="en-US" sz="20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49E44A1-7EDC-4B19-BA90-63BCFD51607E}"/>
                  </a:ext>
                </a:extLst>
              </p:cNvPr>
              <p:cNvGrpSpPr/>
              <p:nvPr/>
            </p:nvGrpSpPr>
            <p:grpSpPr>
              <a:xfrm>
                <a:off x="7280768" y="2151945"/>
                <a:ext cx="1632251" cy="3892016"/>
                <a:chOff x="7280768" y="2151945"/>
                <a:chExt cx="1632251" cy="3892016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6C2BFEC7-BEED-4153-9312-259B05B1947C}"/>
                    </a:ext>
                  </a:extLst>
                </p:cNvPr>
                <p:cNvGrpSpPr/>
                <p:nvPr/>
              </p:nvGrpSpPr>
              <p:grpSpPr>
                <a:xfrm>
                  <a:off x="7280768" y="2700931"/>
                  <a:ext cx="1632251" cy="3343030"/>
                  <a:chOff x="7280768" y="2700931"/>
                  <a:chExt cx="1632251" cy="3343030"/>
                </a:xfrm>
              </p:grpSpPr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id="{E373040C-F83B-4F49-971C-33F6B24BC8FB}"/>
                      </a:ext>
                    </a:extLst>
                  </p:cNvPr>
                  <p:cNvGrpSpPr/>
                  <p:nvPr/>
                </p:nvGrpSpPr>
                <p:grpSpPr>
                  <a:xfrm>
                    <a:off x="7280768" y="2700931"/>
                    <a:ext cx="1632251" cy="3343030"/>
                    <a:chOff x="7278387" y="2700931"/>
                    <a:chExt cx="1632251" cy="3343030"/>
                  </a:xfrm>
                </p:grpSpPr>
                <p:grpSp>
                  <p:nvGrpSpPr>
                    <p:cNvPr id="43" name="Group 42">
                      <a:extLst>
                        <a:ext uri="{FF2B5EF4-FFF2-40B4-BE49-F238E27FC236}">
                          <a16:creationId xmlns:a16="http://schemas.microsoft.com/office/drawing/2014/main" id="{B739A26C-17E6-408E-AB9D-61F6A770D56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437930" y="2700931"/>
                      <a:ext cx="1313165" cy="3343030"/>
                      <a:chOff x="3793972" y="2867024"/>
                      <a:chExt cx="1313165" cy="1809751"/>
                    </a:xfrm>
                  </p:grpSpPr>
                  <p:sp>
                    <p:nvSpPr>
                      <p:cNvPr id="49" name="Rectangle: Top Corners Rounded 48">
                        <a:extLst>
                          <a:ext uri="{FF2B5EF4-FFF2-40B4-BE49-F238E27FC236}">
                            <a16:creationId xmlns:a16="http://schemas.microsoft.com/office/drawing/2014/main" id="{CBD05856-2916-4C80-A12A-70D9597C66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93972" y="2867024"/>
                        <a:ext cx="1313165" cy="1809751"/>
                      </a:xfrm>
                      <a:prstGeom prst="round2SameRect">
                        <a:avLst>
                          <a:gd name="adj1" fmla="val 50000"/>
                          <a:gd name="adj2" fmla="val 0"/>
                        </a:avLst>
                      </a:prstGeom>
                      <a:solidFill>
                        <a:srgbClr val="725F96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IN" sz="200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0" name="Rectangle: Top Corners Rounded 49">
                        <a:extLst>
                          <a:ext uri="{FF2B5EF4-FFF2-40B4-BE49-F238E27FC236}">
                            <a16:creationId xmlns:a16="http://schemas.microsoft.com/office/drawing/2014/main" id="{FF041EDA-8BFE-48C9-9E4F-DE23D042D9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26274" y="2882172"/>
                        <a:ext cx="1248560" cy="1794603"/>
                      </a:xfrm>
                      <a:prstGeom prst="round2SameRect">
                        <a:avLst>
                          <a:gd name="adj1" fmla="val 50000"/>
                          <a:gd name="adj2" fmla="val 0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95000"/>
                            </a:schemeClr>
                          </a:gs>
                          <a:gs pos="100000">
                            <a:srgbClr val="FFFFFF"/>
                          </a:gs>
                        </a:gsLst>
                        <a:lin ang="2700000" scaled="1"/>
                      </a:gra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IN" sz="200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BCDFD438-E7B7-449F-A5F9-E1BBB60748C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78387" y="5877273"/>
                      <a:ext cx="1632251" cy="166688"/>
                      <a:chOff x="7278387" y="4345185"/>
                      <a:chExt cx="1632251" cy="166688"/>
                    </a:xfrm>
                  </p:grpSpPr>
                  <p:sp>
                    <p:nvSpPr>
                      <p:cNvPr id="45" name="Right Triangle 44">
                        <a:extLst>
                          <a:ext uri="{FF2B5EF4-FFF2-40B4-BE49-F238E27FC236}">
                            <a16:creationId xmlns:a16="http://schemas.microsoft.com/office/drawing/2014/main" id="{42044D5F-C350-4558-BA0E-048FE3485C49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 flipH="1">
                        <a:off x="7281959" y="4347567"/>
                        <a:ext cx="159544" cy="166688"/>
                      </a:xfrm>
                      <a:prstGeom prst="rtTriangle">
                        <a:avLst/>
                      </a:prstGeom>
                      <a:solidFill>
                        <a:srgbClr val="52446C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IN" sz="200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6" name="Right Triangle 45">
                        <a:extLst>
                          <a:ext uri="{FF2B5EF4-FFF2-40B4-BE49-F238E27FC236}">
                            <a16:creationId xmlns:a16="http://schemas.microsoft.com/office/drawing/2014/main" id="{0D24C7A0-A4D6-4968-8E77-4F9472E34965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H="1">
                        <a:off x="8751094" y="4345185"/>
                        <a:ext cx="159544" cy="166688"/>
                      </a:xfrm>
                      <a:prstGeom prst="rtTriangle">
                        <a:avLst/>
                      </a:prstGeom>
                      <a:solidFill>
                        <a:srgbClr val="52446C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IN" sz="2000" dirty="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03" name="Group 102">
                    <a:extLst>
                      <a:ext uri="{FF2B5EF4-FFF2-40B4-BE49-F238E27FC236}">
                        <a16:creationId xmlns:a16="http://schemas.microsoft.com/office/drawing/2014/main" id="{AA372F6F-BB8E-40AD-9FD6-48AE2BAE0903}"/>
                      </a:ext>
                    </a:extLst>
                  </p:cNvPr>
                  <p:cNvGrpSpPr/>
                  <p:nvPr/>
                </p:nvGrpSpPr>
                <p:grpSpPr>
                  <a:xfrm>
                    <a:off x="7460335" y="3190211"/>
                    <a:ext cx="1273116" cy="1895717"/>
                    <a:chOff x="7484228" y="3190211"/>
                    <a:chExt cx="1273116" cy="1895717"/>
                  </a:xfrm>
                </p:grpSpPr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id="{AE599548-B7CE-4C3A-9819-57E4C53FD19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84228" y="3190211"/>
                      <a:ext cx="1258814" cy="35046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defTabSz="457200">
                        <a:defRPr/>
                      </a:pPr>
                      <a:r>
                        <a:rPr lang="en-IN" sz="1050" b="1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entury Gothic" panose="020B0502020202020204" pitchFamily="34" charset="0"/>
                        </a:rPr>
                        <a:t>Communication &amp; Reporting </a:t>
                      </a:r>
                    </a:p>
                  </p:txBody>
                </p:sp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EAFF806B-B02A-44D9-BAAB-6AB45E09E4F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84228" y="3917726"/>
                      <a:ext cx="1273116" cy="116820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marL="182880" indent="-182880" defTabSz="457200">
                        <a:buFont typeface="Courier New" panose="02070309020205020404" pitchFamily="49" charset="0"/>
                        <a:buChar char="o"/>
                        <a:defRPr/>
                      </a:pPr>
                      <a:r>
                        <a:rPr lang="en-US" sz="1050" dirty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entury Gothic" panose="020B0502020202020204" pitchFamily="34" charset="0"/>
                        </a:rPr>
                        <a:t>The company needs to make clear communication regarding the action plans, strategy with stakeholders. </a:t>
                      </a:r>
                    </a:p>
                  </p:txBody>
                </p:sp>
              </p:grpSp>
            </p:grpSp>
            <p:grpSp>
              <p:nvGrpSpPr>
                <p:cNvPr id="208" name="Group 207">
                  <a:extLst>
                    <a:ext uri="{FF2B5EF4-FFF2-40B4-BE49-F238E27FC236}">
                      <a16:creationId xmlns:a16="http://schemas.microsoft.com/office/drawing/2014/main" id="{7FEB57A7-BECD-4B32-B709-75E45DDF153F}"/>
                    </a:ext>
                  </a:extLst>
                </p:cNvPr>
                <p:cNvGrpSpPr/>
                <p:nvPr/>
              </p:nvGrpSpPr>
              <p:grpSpPr>
                <a:xfrm>
                  <a:off x="7721959" y="2151945"/>
                  <a:ext cx="749869" cy="749869"/>
                  <a:chOff x="7773036" y="1280619"/>
                  <a:chExt cx="749869" cy="749869"/>
                </a:xfrm>
              </p:grpSpPr>
              <p:sp>
                <p:nvSpPr>
                  <p:cNvPr id="210" name="Rectangle 209">
                    <a:extLst>
                      <a:ext uri="{FF2B5EF4-FFF2-40B4-BE49-F238E27FC236}">
                        <a16:creationId xmlns:a16="http://schemas.microsoft.com/office/drawing/2014/main" id="{FC985A28-B402-4150-B9AF-B671D71806C9}"/>
                      </a:ext>
                    </a:extLst>
                  </p:cNvPr>
                  <p:cNvSpPr/>
                  <p:nvPr/>
                </p:nvSpPr>
                <p:spPr>
                  <a:xfrm>
                    <a:off x="7773036" y="1280619"/>
                    <a:ext cx="749869" cy="749869"/>
                  </a:xfrm>
                  <a:prstGeom prst="rect">
                    <a:avLst/>
                  </a:prstGeom>
                  <a:solidFill>
                    <a:srgbClr val="725F96"/>
                  </a:solidFill>
                  <a:ln w="635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IN" sz="200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id="{752C2329-239C-445D-A0AE-A55A90EE1FFE}"/>
                      </a:ext>
                    </a:extLst>
                  </p:cNvPr>
                  <p:cNvSpPr/>
                  <p:nvPr/>
                </p:nvSpPr>
                <p:spPr>
                  <a:xfrm>
                    <a:off x="7814963" y="1322548"/>
                    <a:ext cx="666014" cy="666010"/>
                  </a:xfrm>
                  <a:prstGeom prst="rect">
                    <a:avLst/>
                  </a:prstGeom>
                  <a:solidFill>
                    <a:srgbClr val="FBFBFB"/>
                  </a:solidFill>
                  <a:ln w="635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IN" sz="2000" dirty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id="{E6D27BAB-8B0D-4C22-A50F-45D97AE3B958}"/>
                      </a:ext>
                    </a:extLst>
                  </p:cNvPr>
                  <p:cNvSpPr/>
                  <p:nvPr/>
                </p:nvSpPr>
                <p:spPr>
                  <a:xfrm>
                    <a:off x="7853080" y="1360665"/>
                    <a:ext cx="589780" cy="589776"/>
                  </a:xfrm>
                  <a:prstGeom prst="rect">
                    <a:avLst/>
                  </a:prstGeom>
                  <a:solidFill>
                    <a:srgbClr val="725F96"/>
                  </a:solidFill>
                  <a:ln w="6350">
                    <a:noFill/>
                  </a:ln>
                  <a:effectLst>
                    <a:outerShdw blurRad="63500" dist="152400" dir="2700000" algn="tl" rotWithShape="0">
                      <a:prstClr val="black">
                        <a:alpha val="1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IN" sz="2000" dirty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13" name="Freeform: Shape 212">
                    <a:extLst>
                      <a:ext uri="{FF2B5EF4-FFF2-40B4-BE49-F238E27FC236}">
                        <a16:creationId xmlns:a16="http://schemas.microsoft.com/office/drawing/2014/main" id="{BA62AF73-F5F4-4D26-A8AA-3335DCC3DDFD}"/>
                      </a:ext>
                    </a:extLst>
                  </p:cNvPr>
                  <p:cNvSpPr/>
                  <p:nvPr/>
                </p:nvSpPr>
                <p:spPr>
                  <a:xfrm>
                    <a:off x="7951264" y="1458877"/>
                    <a:ext cx="393412" cy="393352"/>
                  </a:xfrm>
                  <a:custGeom>
                    <a:avLst/>
                    <a:gdLst>
                      <a:gd name="connsiteX0" fmla="*/ 410676 w 761998"/>
                      <a:gd name="connsiteY0" fmla="*/ 535878 h 761888"/>
                      <a:gd name="connsiteX1" fmla="*/ 582126 w 761998"/>
                      <a:gd name="connsiteY1" fmla="*/ 535878 h 761888"/>
                      <a:gd name="connsiteX2" fmla="*/ 591651 w 761998"/>
                      <a:gd name="connsiteY2" fmla="*/ 545403 h 761888"/>
                      <a:gd name="connsiteX3" fmla="*/ 582126 w 761998"/>
                      <a:gd name="connsiteY3" fmla="*/ 554928 h 761888"/>
                      <a:gd name="connsiteX4" fmla="*/ 410676 w 761998"/>
                      <a:gd name="connsiteY4" fmla="*/ 554928 h 761888"/>
                      <a:gd name="connsiteX5" fmla="*/ 401151 w 761998"/>
                      <a:gd name="connsiteY5" fmla="*/ 545403 h 761888"/>
                      <a:gd name="connsiteX6" fmla="*/ 410676 w 761998"/>
                      <a:gd name="connsiteY6" fmla="*/ 535878 h 761888"/>
                      <a:gd name="connsiteX7" fmla="*/ 410676 w 761998"/>
                      <a:gd name="connsiteY7" fmla="*/ 444776 h 761888"/>
                      <a:gd name="connsiteX8" fmla="*/ 582126 w 761998"/>
                      <a:gd name="connsiteY8" fmla="*/ 444776 h 761888"/>
                      <a:gd name="connsiteX9" fmla="*/ 591651 w 761998"/>
                      <a:gd name="connsiteY9" fmla="*/ 454301 h 761888"/>
                      <a:gd name="connsiteX10" fmla="*/ 582126 w 761998"/>
                      <a:gd name="connsiteY10" fmla="*/ 463826 h 761888"/>
                      <a:gd name="connsiteX11" fmla="*/ 410676 w 761998"/>
                      <a:gd name="connsiteY11" fmla="*/ 463826 h 761888"/>
                      <a:gd name="connsiteX12" fmla="*/ 401151 w 761998"/>
                      <a:gd name="connsiteY12" fmla="*/ 454301 h 761888"/>
                      <a:gd name="connsiteX13" fmla="*/ 410676 w 761998"/>
                      <a:gd name="connsiteY13" fmla="*/ 444776 h 761888"/>
                      <a:gd name="connsiteX14" fmla="*/ 487438 w 761998"/>
                      <a:gd name="connsiteY14" fmla="*/ 237190 h 761888"/>
                      <a:gd name="connsiteX15" fmla="*/ 425268 w 761998"/>
                      <a:gd name="connsiteY15" fmla="*/ 244776 h 761888"/>
                      <a:gd name="connsiteX16" fmla="*/ 368022 w 761998"/>
                      <a:gd name="connsiteY16" fmla="*/ 358359 h 761888"/>
                      <a:gd name="connsiteX17" fmla="*/ 364018 w 761998"/>
                      <a:gd name="connsiteY17" fmla="*/ 362377 h 761888"/>
                      <a:gd name="connsiteX18" fmla="*/ 358594 w 761998"/>
                      <a:gd name="connsiteY18" fmla="*/ 379269 h 761888"/>
                      <a:gd name="connsiteX19" fmla="*/ 384826 w 761998"/>
                      <a:gd name="connsiteY19" fmla="*/ 403919 h 761888"/>
                      <a:gd name="connsiteX20" fmla="*/ 390514 w 761998"/>
                      <a:gd name="connsiteY20" fmla="*/ 412504 h 761888"/>
                      <a:gd name="connsiteX21" fmla="*/ 385082 w 761998"/>
                      <a:gd name="connsiteY21" fmla="*/ 421243 h 761888"/>
                      <a:gd name="connsiteX22" fmla="*/ 331439 w 761998"/>
                      <a:gd name="connsiteY22" fmla="*/ 434419 h 761888"/>
                      <a:gd name="connsiteX23" fmla="*/ 274256 w 761998"/>
                      <a:gd name="connsiteY23" fmla="*/ 414816 h 761888"/>
                      <a:gd name="connsiteX24" fmla="*/ 238419 w 761998"/>
                      <a:gd name="connsiteY24" fmla="*/ 421964 h 761888"/>
                      <a:gd name="connsiteX25" fmla="*/ 233217 w 761998"/>
                      <a:gd name="connsiteY25" fmla="*/ 515651 h 761888"/>
                      <a:gd name="connsiteX26" fmla="*/ 260987 w 761998"/>
                      <a:gd name="connsiteY26" fmla="*/ 608660 h 761888"/>
                      <a:gd name="connsiteX27" fmla="*/ 261513 w 761998"/>
                      <a:gd name="connsiteY27" fmla="*/ 609962 h 761888"/>
                      <a:gd name="connsiteX28" fmla="*/ 195321 w 761998"/>
                      <a:gd name="connsiteY28" fmla="*/ 703849 h 761888"/>
                      <a:gd name="connsiteX29" fmla="*/ 325425 w 761998"/>
                      <a:gd name="connsiteY29" fmla="*/ 694232 h 761888"/>
                      <a:gd name="connsiteX30" fmla="*/ 336685 w 761998"/>
                      <a:gd name="connsiteY30" fmla="*/ 694166 h 761888"/>
                      <a:gd name="connsiteX31" fmla="*/ 487438 w 761998"/>
                      <a:gd name="connsiteY31" fmla="*/ 742838 h 761888"/>
                      <a:gd name="connsiteX32" fmla="*/ 742948 w 761998"/>
                      <a:gd name="connsiteY32" fmla="*/ 490016 h 761888"/>
                      <a:gd name="connsiteX33" fmla="*/ 487438 w 761998"/>
                      <a:gd name="connsiteY33" fmla="*/ 237190 h 761888"/>
                      <a:gd name="connsiteX34" fmla="*/ 215265 w 761998"/>
                      <a:gd name="connsiteY34" fmla="*/ 155706 h 761888"/>
                      <a:gd name="connsiteX35" fmla="*/ 177676 w 761998"/>
                      <a:gd name="connsiteY35" fmla="*/ 193294 h 761888"/>
                      <a:gd name="connsiteX36" fmla="*/ 197322 w 761998"/>
                      <a:gd name="connsiteY36" fmla="*/ 226329 h 761888"/>
                      <a:gd name="connsiteX37" fmla="*/ 202242 w 761998"/>
                      <a:gd name="connsiteY37" fmla="*/ 235663 h 761888"/>
                      <a:gd name="connsiteX38" fmla="*/ 195536 w 761998"/>
                      <a:gd name="connsiteY38" fmla="*/ 243812 h 761888"/>
                      <a:gd name="connsiteX39" fmla="*/ 151175 w 761998"/>
                      <a:gd name="connsiteY39" fmla="*/ 301186 h 761888"/>
                      <a:gd name="connsiteX40" fmla="*/ 213828 w 761998"/>
                      <a:gd name="connsiteY40" fmla="*/ 322119 h 761888"/>
                      <a:gd name="connsiteX41" fmla="*/ 276483 w 761998"/>
                      <a:gd name="connsiteY41" fmla="*/ 301185 h 761888"/>
                      <a:gd name="connsiteX42" fmla="*/ 233589 w 761998"/>
                      <a:gd name="connsiteY42" fmla="*/ 244304 h 761888"/>
                      <a:gd name="connsiteX43" fmla="*/ 227087 w 761998"/>
                      <a:gd name="connsiteY43" fmla="*/ 235980 h 761888"/>
                      <a:gd name="connsiteX44" fmla="*/ 232264 w 761998"/>
                      <a:gd name="connsiteY44" fmla="*/ 226776 h 761888"/>
                      <a:gd name="connsiteX45" fmla="*/ 252853 w 761998"/>
                      <a:gd name="connsiteY45" fmla="*/ 193294 h 761888"/>
                      <a:gd name="connsiteX46" fmla="*/ 215265 w 761998"/>
                      <a:gd name="connsiteY46" fmla="*/ 155706 h 761888"/>
                      <a:gd name="connsiteX47" fmla="*/ 213828 w 761998"/>
                      <a:gd name="connsiteY47" fmla="*/ 112066 h 761888"/>
                      <a:gd name="connsiteX48" fmla="*/ 108802 w 761998"/>
                      <a:gd name="connsiteY48" fmla="*/ 217092 h 761888"/>
                      <a:gd name="connsiteX49" fmla="*/ 134166 w 761998"/>
                      <a:gd name="connsiteY49" fmla="*/ 285348 h 761888"/>
                      <a:gd name="connsiteX50" fmla="*/ 174142 w 761998"/>
                      <a:gd name="connsiteY50" fmla="*/ 232245 h 761888"/>
                      <a:gd name="connsiteX51" fmla="*/ 158626 w 761998"/>
                      <a:gd name="connsiteY51" fmla="*/ 193294 h 761888"/>
                      <a:gd name="connsiteX52" fmla="*/ 215265 w 761998"/>
                      <a:gd name="connsiteY52" fmla="*/ 136656 h 761888"/>
                      <a:gd name="connsiteX53" fmla="*/ 271903 w 761998"/>
                      <a:gd name="connsiteY53" fmla="*/ 193294 h 761888"/>
                      <a:gd name="connsiteX54" fmla="*/ 255314 w 761998"/>
                      <a:gd name="connsiteY54" fmla="*/ 233334 h 761888"/>
                      <a:gd name="connsiteX55" fmla="*/ 293483 w 761998"/>
                      <a:gd name="connsiteY55" fmla="*/ 285356 h 761888"/>
                      <a:gd name="connsiteX56" fmla="*/ 318854 w 761998"/>
                      <a:gd name="connsiteY56" fmla="*/ 217092 h 761888"/>
                      <a:gd name="connsiteX57" fmla="*/ 213828 w 761998"/>
                      <a:gd name="connsiteY57" fmla="*/ 112066 h 761888"/>
                      <a:gd name="connsiteX58" fmla="*/ 213828 w 761998"/>
                      <a:gd name="connsiteY58" fmla="*/ 93016 h 761888"/>
                      <a:gd name="connsiteX59" fmla="*/ 337904 w 761998"/>
                      <a:gd name="connsiteY59" fmla="*/ 217092 h 761888"/>
                      <a:gd name="connsiteX60" fmla="*/ 213828 w 761998"/>
                      <a:gd name="connsiteY60" fmla="*/ 341169 h 761888"/>
                      <a:gd name="connsiteX61" fmla="*/ 89752 w 761998"/>
                      <a:gd name="connsiteY61" fmla="*/ 217092 h 761888"/>
                      <a:gd name="connsiteX62" fmla="*/ 213828 w 761998"/>
                      <a:gd name="connsiteY62" fmla="*/ 93016 h 761888"/>
                      <a:gd name="connsiteX63" fmla="*/ 215577 w 761998"/>
                      <a:gd name="connsiteY63" fmla="*/ 19033 h 761888"/>
                      <a:gd name="connsiteX64" fmla="*/ 77305 w 761998"/>
                      <a:gd name="connsiteY64" fmla="*/ 74195 h 761888"/>
                      <a:gd name="connsiteX65" fmla="*/ 19053 w 761998"/>
                      <a:gd name="connsiteY65" fmla="*/ 209935 h 761888"/>
                      <a:gd name="connsiteX66" fmla="*/ 74835 w 761998"/>
                      <a:gd name="connsiteY66" fmla="*/ 346648 h 761888"/>
                      <a:gd name="connsiteX67" fmla="*/ 273721 w 761998"/>
                      <a:gd name="connsiteY67" fmla="*/ 395064 h 761888"/>
                      <a:gd name="connsiteX68" fmla="*/ 276614 w 761998"/>
                      <a:gd name="connsiteY68" fmla="*/ 394612 h 761888"/>
                      <a:gd name="connsiteX69" fmla="*/ 283544 w 761998"/>
                      <a:gd name="connsiteY69" fmla="*/ 397603 h 761888"/>
                      <a:gd name="connsiteX70" fmla="*/ 359604 w 761998"/>
                      <a:gd name="connsiteY70" fmla="*/ 410821 h 761888"/>
                      <a:gd name="connsiteX71" fmla="*/ 340070 w 761998"/>
                      <a:gd name="connsiteY71" fmla="*/ 383720 h 761888"/>
                      <a:gd name="connsiteX72" fmla="*/ 349651 w 761998"/>
                      <a:gd name="connsiteY72" fmla="*/ 349852 h 761888"/>
                      <a:gd name="connsiteX73" fmla="*/ 350368 w 761998"/>
                      <a:gd name="connsiteY73" fmla="*/ 349076 h 761888"/>
                      <a:gd name="connsiteX74" fmla="*/ 354353 w 761998"/>
                      <a:gd name="connsiteY74" fmla="*/ 345090 h 761888"/>
                      <a:gd name="connsiteX75" fmla="*/ 352823 w 761998"/>
                      <a:gd name="connsiteY75" fmla="*/ 76641 h 761888"/>
                      <a:gd name="connsiteX76" fmla="*/ 215577 w 761998"/>
                      <a:gd name="connsiteY76" fmla="*/ 19033 h 761888"/>
                      <a:gd name="connsiteX77" fmla="*/ 215750 w 761998"/>
                      <a:gd name="connsiteY77" fmla="*/ 8 h 761888"/>
                      <a:gd name="connsiteX78" fmla="*/ 366348 w 761998"/>
                      <a:gd name="connsiteY78" fmla="*/ 63223 h 761888"/>
                      <a:gd name="connsiteX79" fmla="*/ 427503 w 761998"/>
                      <a:gd name="connsiteY79" fmla="*/ 224782 h 761888"/>
                      <a:gd name="connsiteX80" fmla="*/ 487438 w 761998"/>
                      <a:gd name="connsiteY80" fmla="*/ 218140 h 761888"/>
                      <a:gd name="connsiteX81" fmla="*/ 761998 w 761998"/>
                      <a:gd name="connsiteY81" fmla="*/ 490016 h 761888"/>
                      <a:gd name="connsiteX82" fmla="*/ 487438 w 761998"/>
                      <a:gd name="connsiteY82" fmla="*/ 761888 h 761888"/>
                      <a:gd name="connsiteX83" fmla="*/ 330936 w 761998"/>
                      <a:gd name="connsiteY83" fmla="*/ 713430 h 761888"/>
                      <a:gd name="connsiteX84" fmla="*/ 171421 w 761998"/>
                      <a:gd name="connsiteY84" fmla="*/ 707542 h 761888"/>
                      <a:gd name="connsiteX85" fmla="*/ 169109 w 761998"/>
                      <a:gd name="connsiteY85" fmla="*/ 698952 h 761888"/>
                      <a:gd name="connsiteX86" fmla="*/ 174909 w 761998"/>
                      <a:gd name="connsiteY86" fmla="*/ 692194 h 761888"/>
                      <a:gd name="connsiteX87" fmla="*/ 243560 w 761998"/>
                      <a:gd name="connsiteY87" fmla="*/ 616385 h 761888"/>
                      <a:gd name="connsiteX88" fmla="*/ 214306 w 761998"/>
                      <a:gd name="connsiteY88" fmla="*/ 517908 h 761888"/>
                      <a:gd name="connsiteX89" fmla="*/ 218423 w 761998"/>
                      <a:gd name="connsiteY89" fmla="*/ 423435 h 761888"/>
                      <a:gd name="connsiteX90" fmla="*/ 61311 w 761998"/>
                      <a:gd name="connsiteY90" fmla="*/ 360071 h 761888"/>
                      <a:gd name="connsiteX91" fmla="*/ 8 w 761998"/>
                      <a:gd name="connsiteY91" fmla="*/ 209768 h 761888"/>
                      <a:gd name="connsiteX92" fmla="*/ 64022 w 761998"/>
                      <a:gd name="connsiteY92" fmla="*/ 60540 h 761888"/>
                      <a:gd name="connsiteX93" fmla="*/ 215750 w 761998"/>
                      <a:gd name="connsiteY93" fmla="*/ 8 h 7618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</a:cxnLst>
                    <a:rect l="l" t="t" r="r" b="b"/>
                    <a:pathLst>
                      <a:path w="761998" h="761888">
                        <a:moveTo>
                          <a:pt x="410676" y="535878"/>
                        </a:moveTo>
                        <a:lnTo>
                          <a:pt x="582126" y="535878"/>
                        </a:lnTo>
                        <a:cubicBezTo>
                          <a:pt x="587387" y="535878"/>
                          <a:pt x="591651" y="540142"/>
                          <a:pt x="591651" y="545403"/>
                        </a:cubicBezTo>
                        <a:cubicBezTo>
                          <a:pt x="591651" y="550663"/>
                          <a:pt x="587387" y="554928"/>
                          <a:pt x="582126" y="554928"/>
                        </a:cubicBezTo>
                        <a:lnTo>
                          <a:pt x="410676" y="554928"/>
                        </a:lnTo>
                        <a:cubicBezTo>
                          <a:pt x="405416" y="554928"/>
                          <a:pt x="401151" y="550663"/>
                          <a:pt x="401151" y="545403"/>
                        </a:cubicBezTo>
                        <a:cubicBezTo>
                          <a:pt x="401151" y="540142"/>
                          <a:pt x="405416" y="535878"/>
                          <a:pt x="410676" y="535878"/>
                        </a:cubicBezTo>
                        <a:close/>
                        <a:moveTo>
                          <a:pt x="410676" y="444776"/>
                        </a:moveTo>
                        <a:lnTo>
                          <a:pt x="582126" y="444776"/>
                        </a:lnTo>
                        <a:cubicBezTo>
                          <a:pt x="587387" y="444776"/>
                          <a:pt x="591651" y="449041"/>
                          <a:pt x="591651" y="454301"/>
                        </a:cubicBezTo>
                        <a:cubicBezTo>
                          <a:pt x="591651" y="459562"/>
                          <a:pt x="587387" y="463826"/>
                          <a:pt x="582126" y="463826"/>
                        </a:cubicBezTo>
                        <a:lnTo>
                          <a:pt x="410676" y="463826"/>
                        </a:lnTo>
                        <a:cubicBezTo>
                          <a:pt x="405416" y="463826"/>
                          <a:pt x="401151" y="459562"/>
                          <a:pt x="401151" y="454301"/>
                        </a:cubicBezTo>
                        <a:cubicBezTo>
                          <a:pt x="401151" y="449041"/>
                          <a:pt x="405416" y="444776"/>
                          <a:pt x="410676" y="444776"/>
                        </a:cubicBezTo>
                        <a:close/>
                        <a:moveTo>
                          <a:pt x="487438" y="237190"/>
                        </a:moveTo>
                        <a:cubicBezTo>
                          <a:pt x="466385" y="237190"/>
                          <a:pt x="445491" y="239776"/>
                          <a:pt x="425268" y="244776"/>
                        </a:cubicBezTo>
                        <a:cubicBezTo>
                          <a:pt x="418623" y="286007"/>
                          <a:pt x="399678" y="325763"/>
                          <a:pt x="368022" y="358359"/>
                        </a:cubicBezTo>
                        <a:cubicBezTo>
                          <a:pt x="366715" y="359708"/>
                          <a:pt x="365376" y="361052"/>
                          <a:pt x="364018" y="362377"/>
                        </a:cubicBezTo>
                        <a:cubicBezTo>
                          <a:pt x="359115" y="368438"/>
                          <a:pt x="357344" y="373967"/>
                          <a:pt x="358594" y="379269"/>
                        </a:cubicBezTo>
                        <a:cubicBezTo>
                          <a:pt x="361422" y="391236"/>
                          <a:pt x="378491" y="401119"/>
                          <a:pt x="384826" y="403919"/>
                        </a:cubicBezTo>
                        <a:cubicBezTo>
                          <a:pt x="388235" y="405421"/>
                          <a:pt x="390463" y="408779"/>
                          <a:pt x="390514" y="412504"/>
                        </a:cubicBezTo>
                        <a:cubicBezTo>
                          <a:pt x="390565" y="416229"/>
                          <a:pt x="388449" y="419648"/>
                          <a:pt x="385082" y="421243"/>
                        </a:cubicBezTo>
                        <a:cubicBezTo>
                          <a:pt x="364697" y="430917"/>
                          <a:pt x="346740" y="434419"/>
                          <a:pt x="331439" y="434419"/>
                        </a:cubicBezTo>
                        <a:cubicBezTo>
                          <a:pt x="302194" y="434419"/>
                          <a:pt x="282633" y="421653"/>
                          <a:pt x="274256" y="414816"/>
                        </a:cubicBezTo>
                        <a:cubicBezTo>
                          <a:pt x="262396" y="418273"/>
                          <a:pt x="250410" y="420565"/>
                          <a:pt x="238419" y="421964"/>
                        </a:cubicBezTo>
                        <a:cubicBezTo>
                          <a:pt x="226826" y="466472"/>
                          <a:pt x="233152" y="515158"/>
                          <a:pt x="233217" y="515651"/>
                        </a:cubicBezTo>
                        <a:cubicBezTo>
                          <a:pt x="236123" y="543831"/>
                          <a:pt x="247011" y="580219"/>
                          <a:pt x="260987" y="608660"/>
                        </a:cubicBezTo>
                        <a:cubicBezTo>
                          <a:pt x="261197" y="609078"/>
                          <a:pt x="261368" y="609515"/>
                          <a:pt x="261513" y="609962"/>
                        </a:cubicBezTo>
                        <a:cubicBezTo>
                          <a:pt x="276586" y="657164"/>
                          <a:pt x="221822" y="690715"/>
                          <a:pt x="195321" y="703849"/>
                        </a:cubicBezTo>
                        <a:cubicBezTo>
                          <a:pt x="250923" y="748410"/>
                          <a:pt x="324639" y="694813"/>
                          <a:pt x="325425" y="694232"/>
                        </a:cubicBezTo>
                        <a:cubicBezTo>
                          <a:pt x="328769" y="691757"/>
                          <a:pt x="333331" y="691739"/>
                          <a:pt x="336685" y="694166"/>
                        </a:cubicBezTo>
                        <a:cubicBezTo>
                          <a:pt x="380645" y="726006"/>
                          <a:pt x="432776" y="742838"/>
                          <a:pt x="487438" y="742838"/>
                        </a:cubicBezTo>
                        <a:cubicBezTo>
                          <a:pt x="628327" y="742838"/>
                          <a:pt x="742948" y="629422"/>
                          <a:pt x="742948" y="490016"/>
                        </a:cubicBezTo>
                        <a:cubicBezTo>
                          <a:pt x="742948" y="350606"/>
                          <a:pt x="628327" y="237190"/>
                          <a:pt x="487438" y="237190"/>
                        </a:cubicBezTo>
                        <a:close/>
                        <a:moveTo>
                          <a:pt x="215265" y="155706"/>
                        </a:moveTo>
                        <a:cubicBezTo>
                          <a:pt x="194540" y="155706"/>
                          <a:pt x="177676" y="172570"/>
                          <a:pt x="177676" y="193294"/>
                        </a:cubicBezTo>
                        <a:cubicBezTo>
                          <a:pt x="177676" y="207075"/>
                          <a:pt x="185206" y="219730"/>
                          <a:pt x="197322" y="226329"/>
                        </a:cubicBezTo>
                        <a:cubicBezTo>
                          <a:pt x="200693" y="228166"/>
                          <a:pt x="202633" y="231845"/>
                          <a:pt x="202242" y="235663"/>
                        </a:cubicBezTo>
                        <a:cubicBezTo>
                          <a:pt x="201852" y="239482"/>
                          <a:pt x="199210" y="242696"/>
                          <a:pt x="195536" y="243812"/>
                        </a:cubicBezTo>
                        <a:cubicBezTo>
                          <a:pt x="169770" y="251635"/>
                          <a:pt x="152336" y="274503"/>
                          <a:pt x="151175" y="301186"/>
                        </a:cubicBezTo>
                        <a:cubicBezTo>
                          <a:pt x="168690" y="314269"/>
                          <a:pt x="190332" y="322119"/>
                          <a:pt x="213828" y="322119"/>
                        </a:cubicBezTo>
                        <a:cubicBezTo>
                          <a:pt x="237324" y="322119"/>
                          <a:pt x="258967" y="314269"/>
                          <a:pt x="276483" y="301185"/>
                        </a:cubicBezTo>
                        <a:cubicBezTo>
                          <a:pt x="275332" y="275210"/>
                          <a:pt x="258484" y="252552"/>
                          <a:pt x="233589" y="244304"/>
                        </a:cubicBezTo>
                        <a:cubicBezTo>
                          <a:pt x="229943" y="243096"/>
                          <a:pt x="227376" y="239812"/>
                          <a:pt x="227087" y="235980"/>
                        </a:cubicBezTo>
                        <a:cubicBezTo>
                          <a:pt x="226799" y="232148"/>
                          <a:pt x="228841" y="228515"/>
                          <a:pt x="232264" y="226776"/>
                        </a:cubicBezTo>
                        <a:cubicBezTo>
                          <a:pt x="244966" y="220311"/>
                          <a:pt x="252853" y="207484"/>
                          <a:pt x="252853" y="193294"/>
                        </a:cubicBezTo>
                        <a:cubicBezTo>
                          <a:pt x="252853" y="172570"/>
                          <a:pt x="235989" y="155706"/>
                          <a:pt x="215265" y="155706"/>
                        </a:cubicBezTo>
                        <a:close/>
                        <a:moveTo>
                          <a:pt x="213828" y="112066"/>
                        </a:moveTo>
                        <a:cubicBezTo>
                          <a:pt x="155915" y="112066"/>
                          <a:pt x="108802" y="159180"/>
                          <a:pt x="108802" y="217092"/>
                        </a:cubicBezTo>
                        <a:cubicBezTo>
                          <a:pt x="108802" y="243150"/>
                          <a:pt x="118397" y="266970"/>
                          <a:pt x="134166" y="285348"/>
                        </a:cubicBezTo>
                        <a:cubicBezTo>
                          <a:pt x="139373" y="262732"/>
                          <a:pt x="153755" y="243432"/>
                          <a:pt x="174142" y="232245"/>
                        </a:cubicBezTo>
                        <a:cubicBezTo>
                          <a:pt x="164324" y="221879"/>
                          <a:pt x="158626" y="208009"/>
                          <a:pt x="158626" y="193294"/>
                        </a:cubicBezTo>
                        <a:cubicBezTo>
                          <a:pt x="158626" y="162064"/>
                          <a:pt x="184034" y="136656"/>
                          <a:pt x="215265" y="136656"/>
                        </a:cubicBezTo>
                        <a:cubicBezTo>
                          <a:pt x="246495" y="136656"/>
                          <a:pt x="271903" y="162064"/>
                          <a:pt x="271903" y="193294"/>
                        </a:cubicBezTo>
                        <a:cubicBezTo>
                          <a:pt x="271903" y="208624"/>
                          <a:pt x="265805" y="222897"/>
                          <a:pt x="255314" y="233334"/>
                        </a:cubicBezTo>
                        <a:cubicBezTo>
                          <a:pt x="274691" y="244681"/>
                          <a:pt x="288401" y="263541"/>
                          <a:pt x="293483" y="285356"/>
                        </a:cubicBezTo>
                        <a:cubicBezTo>
                          <a:pt x="309256" y="266978"/>
                          <a:pt x="318854" y="243155"/>
                          <a:pt x="318854" y="217092"/>
                        </a:cubicBezTo>
                        <a:cubicBezTo>
                          <a:pt x="318854" y="159180"/>
                          <a:pt x="271740" y="112066"/>
                          <a:pt x="213828" y="112066"/>
                        </a:cubicBezTo>
                        <a:close/>
                        <a:moveTo>
                          <a:pt x="213828" y="93016"/>
                        </a:moveTo>
                        <a:cubicBezTo>
                          <a:pt x="282242" y="93016"/>
                          <a:pt x="337904" y="148678"/>
                          <a:pt x="337904" y="217092"/>
                        </a:cubicBezTo>
                        <a:cubicBezTo>
                          <a:pt x="337904" y="285507"/>
                          <a:pt x="282242" y="341169"/>
                          <a:pt x="213828" y="341169"/>
                        </a:cubicBezTo>
                        <a:cubicBezTo>
                          <a:pt x="145413" y="341169"/>
                          <a:pt x="89752" y="285507"/>
                          <a:pt x="89752" y="217092"/>
                        </a:cubicBezTo>
                        <a:cubicBezTo>
                          <a:pt x="89752" y="148678"/>
                          <a:pt x="145413" y="93016"/>
                          <a:pt x="213828" y="93016"/>
                        </a:cubicBezTo>
                        <a:close/>
                        <a:moveTo>
                          <a:pt x="215577" y="19033"/>
                        </a:moveTo>
                        <a:cubicBezTo>
                          <a:pt x="165688" y="18591"/>
                          <a:pt x="115629" y="36943"/>
                          <a:pt x="77305" y="74195"/>
                        </a:cubicBezTo>
                        <a:cubicBezTo>
                          <a:pt x="40205" y="110267"/>
                          <a:pt x="19518" y="158473"/>
                          <a:pt x="19053" y="209935"/>
                        </a:cubicBezTo>
                        <a:cubicBezTo>
                          <a:pt x="18592" y="261383"/>
                          <a:pt x="38405" y="309939"/>
                          <a:pt x="74835" y="346648"/>
                        </a:cubicBezTo>
                        <a:cubicBezTo>
                          <a:pt x="126837" y="399044"/>
                          <a:pt x="203051" y="417588"/>
                          <a:pt x="273721" y="395064"/>
                        </a:cubicBezTo>
                        <a:cubicBezTo>
                          <a:pt x="274670" y="394761"/>
                          <a:pt x="275647" y="394612"/>
                          <a:pt x="276614" y="394612"/>
                        </a:cubicBezTo>
                        <a:cubicBezTo>
                          <a:pt x="279195" y="394612"/>
                          <a:pt x="281716" y="395664"/>
                          <a:pt x="283544" y="397603"/>
                        </a:cubicBezTo>
                        <a:cubicBezTo>
                          <a:pt x="284739" y="398840"/>
                          <a:pt x="311411" y="425620"/>
                          <a:pt x="359604" y="410821"/>
                        </a:cubicBezTo>
                        <a:cubicBezTo>
                          <a:pt x="351391" y="404486"/>
                          <a:pt x="342856" y="395398"/>
                          <a:pt x="340070" y="383720"/>
                        </a:cubicBezTo>
                        <a:cubicBezTo>
                          <a:pt x="338192" y="375828"/>
                          <a:pt x="338326" y="363545"/>
                          <a:pt x="349651" y="349852"/>
                        </a:cubicBezTo>
                        <a:cubicBezTo>
                          <a:pt x="349874" y="349578"/>
                          <a:pt x="350116" y="349322"/>
                          <a:pt x="350368" y="349076"/>
                        </a:cubicBezTo>
                        <a:cubicBezTo>
                          <a:pt x="351721" y="347765"/>
                          <a:pt x="353051" y="346429"/>
                          <a:pt x="354353" y="345090"/>
                        </a:cubicBezTo>
                        <a:cubicBezTo>
                          <a:pt x="427810" y="269453"/>
                          <a:pt x="427135" y="151539"/>
                          <a:pt x="352823" y="76641"/>
                        </a:cubicBezTo>
                        <a:cubicBezTo>
                          <a:pt x="315184" y="38713"/>
                          <a:pt x="265466" y="19476"/>
                          <a:pt x="215577" y="19033"/>
                        </a:cubicBezTo>
                        <a:close/>
                        <a:moveTo>
                          <a:pt x="215750" y="8"/>
                        </a:moveTo>
                        <a:cubicBezTo>
                          <a:pt x="270493" y="495"/>
                          <a:pt x="325048" y="21607"/>
                          <a:pt x="366348" y="63223"/>
                        </a:cubicBezTo>
                        <a:cubicBezTo>
                          <a:pt x="410866" y="108094"/>
                          <a:pt x="431151" y="166999"/>
                          <a:pt x="427503" y="224782"/>
                        </a:cubicBezTo>
                        <a:cubicBezTo>
                          <a:pt x="447093" y="220460"/>
                          <a:pt x="467191" y="218140"/>
                          <a:pt x="487438" y="218140"/>
                        </a:cubicBezTo>
                        <a:cubicBezTo>
                          <a:pt x="638829" y="218140"/>
                          <a:pt x="761998" y="340105"/>
                          <a:pt x="761998" y="490016"/>
                        </a:cubicBezTo>
                        <a:cubicBezTo>
                          <a:pt x="761998" y="639928"/>
                          <a:pt x="638829" y="761888"/>
                          <a:pt x="487438" y="761888"/>
                        </a:cubicBezTo>
                        <a:cubicBezTo>
                          <a:pt x="430967" y="761888"/>
                          <a:pt x="377003" y="745154"/>
                          <a:pt x="330936" y="713430"/>
                        </a:cubicBezTo>
                        <a:cubicBezTo>
                          <a:pt x="308965" y="727290"/>
                          <a:pt x="229584" y="770106"/>
                          <a:pt x="171421" y="707542"/>
                        </a:cubicBezTo>
                        <a:cubicBezTo>
                          <a:pt x="169276" y="705240"/>
                          <a:pt x="168415" y="702021"/>
                          <a:pt x="169109" y="698952"/>
                        </a:cubicBezTo>
                        <a:cubicBezTo>
                          <a:pt x="169806" y="695878"/>
                          <a:pt x="171979" y="693353"/>
                          <a:pt x="174909" y="692194"/>
                        </a:cubicBezTo>
                        <a:cubicBezTo>
                          <a:pt x="175732" y="691873"/>
                          <a:pt x="256447" y="659489"/>
                          <a:pt x="243560" y="616385"/>
                        </a:cubicBezTo>
                        <a:cubicBezTo>
                          <a:pt x="228826" y="586187"/>
                          <a:pt x="217362" y="547617"/>
                          <a:pt x="214306" y="517908"/>
                        </a:cubicBezTo>
                        <a:cubicBezTo>
                          <a:pt x="214056" y="516123"/>
                          <a:pt x="207951" y="469672"/>
                          <a:pt x="218423" y="423435"/>
                        </a:cubicBezTo>
                        <a:cubicBezTo>
                          <a:pt x="160328" y="424787"/>
                          <a:pt x="103550" y="402630"/>
                          <a:pt x="61311" y="360071"/>
                        </a:cubicBezTo>
                        <a:cubicBezTo>
                          <a:pt x="21271" y="319714"/>
                          <a:pt x="-500" y="266336"/>
                          <a:pt x="8" y="209768"/>
                        </a:cubicBezTo>
                        <a:cubicBezTo>
                          <a:pt x="514" y="153181"/>
                          <a:pt x="23248" y="100184"/>
                          <a:pt x="64022" y="60540"/>
                        </a:cubicBezTo>
                        <a:cubicBezTo>
                          <a:pt x="106076" y="19658"/>
                          <a:pt x="161007" y="-479"/>
                          <a:pt x="215750" y="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457200">
                      <a:defRPr/>
                    </a:pPr>
                    <a:endParaRPr lang="en-IN" sz="200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</p:grp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ADE1E3C-1EA9-4193-B955-15CD20BA740B}"/>
                </a:ext>
              </a:extLst>
            </p:cNvPr>
            <p:cNvGrpSpPr/>
            <p:nvPr/>
          </p:nvGrpSpPr>
          <p:grpSpPr>
            <a:xfrm>
              <a:off x="5518915" y="2066659"/>
              <a:ext cx="1634635" cy="4006245"/>
              <a:chOff x="5518915" y="2151945"/>
              <a:chExt cx="1634635" cy="4006245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126780A3-D577-4EAE-8949-DE84B5710FF8}"/>
                  </a:ext>
                </a:extLst>
              </p:cNvPr>
              <p:cNvSpPr/>
              <p:nvPr/>
            </p:nvSpPr>
            <p:spPr>
              <a:xfrm>
                <a:off x="5830363" y="5755309"/>
                <a:ext cx="1065631" cy="40288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1">
                      <a:alpha val="0"/>
                    </a:schemeClr>
                  </a:gs>
                  <a:gs pos="0">
                    <a:schemeClr val="tx1">
                      <a:alpha val="18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defRPr/>
                </a:pPr>
                <a:endParaRPr lang="en-US" sz="20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E074E73-D9A2-402D-BE64-341720A1A775}"/>
                  </a:ext>
                </a:extLst>
              </p:cNvPr>
              <p:cNvGrpSpPr/>
              <p:nvPr/>
            </p:nvGrpSpPr>
            <p:grpSpPr>
              <a:xfrm>
                <a:off x="5518915" y="2151945"/>
                <a:ext cx="1634635" cy="3892016"/>
                <a:chOff x="5518915" y="2151945"/>
                <a:chExt cx="1634635" cy="3892016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B2F25E8B-D62F-4258-AA80-822BA6707FF9}"/>
                    </a:ext>
                  </a:extLst>
                </p:cNvPr>
                <p:cNvGrpSpPr/>
                <p:nvPr/>
              </p:nvGrpSpPr>
              <p:grpSpPr>
                <a:xfrm>
                  <a:off x="5518915" y="2700931"/>
                  <a:ext cx="1634635" cy="3343030"/>
                  <a:chOff x="5518918" y="2700931"/>
                  <a:chExt cx="1634635" cy="3343030"/>
                </a:xfrm>
              </p:grpSpPr>
              <p:grpSp>
                <p:nvGrpSpPr>
                  <p:cNvPr id="105" name="Group 104">
                    <a:extLst>
                      <a:ext uri="{FF2B5EF4-FFF2-40B4-BE49-F238E27FC236}">
                        <a16:creationId xmlns:a16="http://schemas.microsoft.com/office/drawing/2014/main" id="{F9371A6B-E2BF-42CC-9000-908AEBDA459B}"/>
                      </a:ext>
                    </a:extLst>
                  </p:cNvPr>
                  <p:cNvGrpSpPr/>
                  <p:nvPr/>
                </p:nvGrpSpPr>
                <p:grpSpPr>
                  <a:xfrm>
                    <a:off x="5518918" y="2700931"/>
                    <a:ext cx="1634635" cy="3343030"/>
                    <a:chOff x="5514153" y="2700931"/>
                    <a:chExt cx="1634635" cy="334303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1A8DF996-E54A-4A4B-9652-203AE251879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14153" y="5877273"/>
                      <a:ext cx="1634635" cy="166688"/>
                      <a:chOff x="5514153" y="4345185"/>
                      <a:chExt cx="1634635" cy="166688"/>
                    </a:xfrm>
                  </p:grpSpPr>
                  <p:sp>
                    <p:nvSpPr>
                      <p:cNvPr id="36" name="Right Triangle 35">
                        <a:extLst>
                          <a:ext uri="{FF2B5EF4-FFF2-40B4-BE49-F238E27FC236}">
                            <a16:creationId xmlns:a16="http://schemas.microsoft.com/office/drawing/2014/main" id="{ACF8111F-490C-4DF0-B9F7-41D7D676AF2F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 flipH="1">
                        <a:off x="5517725" y="4347566"/>
                        <a:ext cx="159544" cy="166688"/>
                      </a:xfrm>
                      <a:prstGeom prst="rtTriangle">
                        <a:avLst/>
                      </a:prstGeom>
                      <a:solidFill>
                        <a:srgbClr val="454088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IN" sz="200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37" name="Right Triangle 36">
                        <a:extLst>
                          <a:ext uri="{FF2B5EF4-FFF2-40B4-BE49-F238E27FC236}">
                            <a16:creationId xmlns:a16="http://schemas.microsoft.com/office/drawing/2014/main" id="{3E6435CC-225E-446B-BA81-4F3C655A4672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H="1">
                        <a:off x="6989244" y="4345185"/>
                        <a:ext cx="159544" cy="166688"/>
                      </a:xfrm>
                      <a:prstGeom prst="rtTriangle">
                        <a:avLst/>
                      </a:prstGeom>
                      <a:solidFill>
                        <a:srgbClr val="454088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IN" sz="2000" dirty="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34" name="Group 33">
                      <a:extLst>
                        <a:ext uri="{FF2B5EF4-FFF2-40B4-BE49-F238E27FC236}">
                          <a16:creationId xmlns:a16="http://schemas.microsoft.com/office/drawing/2014/main" id="{56A9CC41-166D-44BB-B97A-1D68CC3606E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77269" y="2700931"/>
                      <a:ext cx="1313165" cy="3343030"/>
                      <a:chOff x="3793972" y="2867024"/>
                      <a:chExt cx="1313165" cy="1809751"/>
                    </a:xfrm>
                  </p:grpSpPr>
                  <p:sp>
                    <p:nvSpPr>
                      <p:cNvPr id="40" name="Rectangle: Top Corners Rounded 39">
                        <a:extLst>
                          <a:ext uri="{FF2B5EF4-FFF2-40B4-BE49-F238E27FC236}">
                            <a16:creationId xmlns:a16="http://schemas.microsoft.com/office/drawing/2014/main" id="{582CF02F-00C9-4342-A04F-772787CBA1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93972" y="2867024"/>
                        <a:ext cx="1313165" cy="1809751"/>
                      </a:xfrm>
                      <a:prstGeom prst="round2SameRect">
                        <a:avLst>
                          <a:gd name="adj1" fmla="val 50000"/>
                          <a:gd name="adj2" fmla="val 0"/>
                        </a:avLst>
                      </a:prstGeom>
                      <a:solidFill>
                        <a:srgbClr val="615BB1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IN" sz="200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41" name="Rectangle: Top Corners Rounded 40">
                        <a:extLst>
                          <a:ext uri="{FF2B5EF4-FFF2-40B4-BE49-F238E27FC236}">
                            <a16:creationId xmlns:a16="http://schemas.microsoft.com/office/drawing/2014/main" id="{CFE2BC0D-153C-4A47-83EF-CADF68D696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26274" y="2882172"/>
                        <a:ext cx="1248560" cy="1794603"/>
                      </a:xfrm>
                      <a:prstGeom prst="round2SameRect">
                        <a:avLst>
                          <a:gd name="adj1" fmla="val 50000"/>
                          <a:gd name="adj2" fmla="val 0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95000"/>
                            </a:schemeClr>
                          </a:gs>
                          <a:gs pos="100000">
                            <a:srgbClr val="FFFFFF"/>
                          </a:gs>
                        </a:gsLst>
                        <a:lin ang="2700000" scaled="1"/>
                      </a:gra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IN" sz="200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02" name="Group 101">
                    <a:extLst>
                      <a:ext uri="{FF2B5EF4-FFF2-40B4-BE49-F238E27FC236}">
                        <a16:creationId xmlns:a16="http://schemas.microsoft.com/office/drawing/2014/main" id="{E513160B-5B40-4AC5-9180-387A41F32D24}"/>
                      </a:ext>
                    </a:extLst>
                  </p:cNvPr>
                  <p:cNvGrpSpPr/>
                  <p:nvPr/>
                </p:nvGrpSpPr>
                <p:grpSpPr>
                  <a:xfrm>
                    <a:off x="5699677" y="3258356"/>
                    <a:ext cx="1273116" cy="1537393"/>
                    <a:chOff x="5700014" y="3258356"/>
                    <a:chExt cx="1273116" cy="1537393"/>
                  </a:xfrm>
                </p:grpSpPr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0144B5B1-84B6-41D7-8B4C-6F062ECB5BF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00014" y="3258356"/>
                      <a:ext cx="931448" cy="2141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defTabSz="457200">
                        <a:defRPr/>
                      </a:pPr>
                      <a:r>
                        <a:rPr lang="en-IN" sz="1050" b="1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entury Gothic" panose="020B0502020202020204" pitchFamily="34" charset="0"/>
                        </a:rPr>
                        <a:t>Timescales </a:t>
                      </a:r>
                    </a:p>
                  </p:txBody>
                </p:sp>
                <p:sp>
                  <p:nvSpPr>
                    <p:cNvPr id="97" name="TextBox 96">
                      <a:extLst>
                        <a:ext uri="{FF2B5EF4-FFF2-40B4-BE49-F238E27FC236}">
                          <a16:creationId xmlns:a16="http://schemas.microsoft.com/office/drawing/2014/main" id="{C9CBC28C-1365-455C-8A23-4E36B6B5EF9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00014" y="3900128"/>
                      <a:ext cx="1273116" cy="8956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marL="182880" indent="-182880" defTabSz="457200">
                        <a:buFont typeface="Courier New" panose="02070309020205020404" pitchFamily="49" charset="0"/>
                        <a:buChar char="o"/>
                        <a:defRPr/>
                      </a:pPr>
                      <a:r>
                        <a:rPr lang="en-US" sz="1050" dirty="0">
                          <a:latin typeface="Century Gothic" panose="020B0502020202020204" pitchFamily="34" charset="0"/>
                        </a:rPr>
                        <a:t>A timescale relevant to the trends identified for material environmental and social issues</a:t>
                      </a:r>
                    </a:p>
                  </p:txBody>
                </p:sp>
              </p:grp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E1F4EBC1-901F-4F0E-B8A8-3CBE2B94D57F}"/>
                    </a:ext>
                  </a:extLst>
                </p:cNvPr>
                <p:cNvGrpSpPr/>
                <p:nvPr/>
              </p:nvGrpSpPr>
              <p:grpSpPr>
                <a:xfrm>
                  <a:off x="5961298" y="2151945"/>
                  <a:ext cx="749869" cy="749869"/>
                  <a:chOff x="6034986" y="1192624"/>
                  <a:chExt cx="749869" cy="749869"/>
                </a:xfrm>
              </p:grpSpPr>
              <p:sp>
                <p:nvSpPr>
                  <p:cNvPr id="216" name="Rectangle 215">
                    <a:extLst>
                      <a:ext uri="{FF2B5EF4-FFF2-40B4-BE49-F238E27FC236}">
                        <a16:creationId xmlns:a16="http://schemas.microsoft.com/office/drawing/2014/main" id="{578BC128-FFEF-4FA6-8746-7370692792F8}"/>
                      </a:ext>
                    </a:extLst>
                  </p:cNvPr>
                  <p:cNvSpPr/>
                  <p:nvPr/>
                </p:nvSpPr>
                <p:spPr>
                  <a:xfrm>
                    <a:off x="6034986" y="1192624"/>
                    <a:ext cx="749869" cy="749869"/>
                  </a:xfrm>
                  <a:prstGeom prst="rect">
                    <a:avLst/>
                  </a:prstGeom>
                  <a:solidFill>
                    <a:srgbClr val="615BB1"/>
                  </a:solidFill>
                  <a:ln w="635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IN" sz="200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17" name="Rectangle 216">
                    <a:extLst>
                      <a:ext uri="{FF2B5EF4-FFF2-40B4-BE49-F238E27FC236}">
                        <a16:creationId xmlns:a16="http://schemas.microsoft.com/office/drawing/2014/main" id="{736FA106-5C94-40FC-8A7C-705EA6F6A2D2}"/>
                      </a:ext>
                    </a:extLst>
                  </p:cNvPr>
                  <p:cNvSpPr/>
                  <p:nvPr/>
                </p:nvSpPr>
                <p:spPr>
                  <a:xfrm>
                    <a:off x="6076913" y="1234553"/>
                    <a:ext cx="666014" cy="666010"/>
                  </a:xfrm>
                  <a:prstGeom prst="rect">
                    <a:avLst/>
                  </a:prstGeom>
                  <a:solidFill>
                    <a:srgbClr val="FBFBFB"/>
                  </a:solidFill>
                  <a:ln w="635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IN" sz="2000" dirty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18" name="Rectangle 217">
                    <a:extLst>
                      <a:ext uri="{FF2B5EF4-FFF2-40B4-BE49-F238E27FC236}">
                        <a16:creationId xmlns:a16="http://schemas.microsoft.com/office/drawing/2014/main" id="{40AE343B-76E5-4EB6-8098-CA6D0590D913}"/>
                      </a:ext>
                    </a:extLst>
                  </p:cNvPr>
                  <p:cNvSpPr/>
                  <p:nvPr/>
                </p:nvSpPr>
                <p:spPr>
                  <a:xfrm>
                    <a:off x="6115030" y="1272670"/>
                    <a:ext cx="589780" cy="589776"/>
                  </a:xfrm>
                  <a:prstGeom prst="rect">
                    <a:avLst/>
                  </a:prstGeom>
                  <a:solidFill>
                    <a:srgbClr val="615BB1"/>
                  </a:solidFill>
                  <a:ln w="6350">
                    <a:noFill/>
                  </a:ln>
                  <a:effectLst>
                    <a:outerShdw blurRad="63500" dist="152400" dir="2700000" algn="tl" rotWithShape="0">
                      <a:prstClr val="black">
                        <a:alpha val="1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IN" sz="2000" dirty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19" name="Freeform: Shape 218">
                    <a:extLst>
                      <a:ext uri="{FF2B5EF4-FFF2-40B4-BE49-F238E27FC236}">
                        <a16:creationId xmlns:a16="http://schemas.microsoft.com/office/drawing/2014/main" id="{7F85CFC4-9E8A-4035-B6F8-FCB755559282}"/>
                      </a:ext>
                    </a:extLst>
                  </p:cNvPr>
                  <p:cNvSpPr/>
                  <p:nvPr/>
                </p:nvSpPr>
                <p:spPr>
                  <a:xfrm>
                    <a:off x="6179819" y="1337457"/>
                    <a:ext cx="460202" cy="460202"/>
                  </a:xfrm>
                  <a:custGeom>
                    <a:avLst/>
                    <a:gdLst>
                      <a:gd name="connsiteX0" fmla="*/ 381000 w 762000"/>
                      <a:gd name="connsiteY0" fmla="*/ 762000 h 762000"/>
                      <a:gd name="connsiteX1" fmla="*/ 0 w 762000"/>
                      <a:gd name="connsiteY1" fmla="*/ 381000 h 762000"/>
                      <a:gd name="connsiteX2" fmla="*/ 381000 w 762000"/>
                      <a:gd name="connsiteY2" fmla="*/ 0 h 762000"/>
                      <a:gd name="connsiteX3" fmla="*/ 762000 w 762000"/>
                      <a:gd name="connsiteY3" fmla="*/ 381000 h 762000"/>
                      <a:gd name="connsiteX4" fmla="*/ 381000 w 762000"/>
                      <a:gd name="connsiteY4" fmla="*/ 762000 h 762000"/>
                      <a:gd name="connsiteX5" fmla="*/ 381000 w 762000"/>
                      <a:gd name="connsiteY5" fmla="*/ 38100 h 762000"/>
                      <a:gd name="connsiteX6" fmla="*/ 38100 w 762000"/>
                      <a:gd name="connsiteY6" fmla="*/ 381000 h 762000"/>
                      <a:gd name="connsiteX7" fmla="*/ 381000 w 762000"/>
                      <a:gd name="connsiteY7" fmla="*/ 723900 h 762000"/>
                      <a:gd name="connsiteX8" fmla="*/ 723900 w 762000"/>
                      <a:gd name="connsiteY8" fmla="*/ 381000 h 762000"/>
                      <a:gd name="connsiteX9" fmla="*/ 381000 w 762000"/>
                      <a:gd name="connsiteY9" fmla="*/ 38100 h 762000"/>
                      <a:gd name="connsiteX10" fmla="*/ 495500 w 762000"/>
                      <a:gd name="connsiteY10" fmla="*/ 495500 h 762000"/>
                      <a:gd name="connsiteX11" fmla="*/ 495500 w 762000"/>
                      <a:gd name="connsiteY11" fmla="*/ 468563 h 762000"/>
                      <a:gd name="connsiteX12" fmla="*/ 400050 w 762000"/>
                      <a:gd name="connsiteY12" fmla="*/ 373104 h 762000"/>
                      <a:gd name="connsiteX13" fmla="*/ 400050 w 762000"/>
                      <a:gd name="connsiteY13" fmla="*/ 152400 h 762000"/>
                      <a:gd name="connsiteX14" fmla="*/ 381000 w 762000"/>
                      <a:gd name="connsiteY14" fmla="*/ 133350 h 762000"/>
                      <a:gd name="connsiteX15" fmla="*/ 361950 w 762000"/>
                      <a:gd name="connsiteY15" fmla="*/ 152400 h 762000"/>
                      <a:gd name="connsiteX16" fmla="*/ 361950 w 762000"/>
                      <a:gd name="connsiteY16" fmla="*/ 381000 h 762000"/>
                      <a:gd name="connsiteX17" fmla="*/ 367532 w 762000"/>
                      <a:gd name="connsiteY17" fmla="*/ 394468 h 762000"/>
                      <a:gd name="connsiteX18" fmla="*/ 468554 w 762000"/>
                      <a:gd name="connsiteY18" fmla="*/ 495491 h 762000"/>
                      <a:gd name="connsiteX19" fmla="*/ 482022 w 762000"/>
                      <a:gd name="connsiteY19" fmla="*/ 501072 h 762000"/>
                      <a:gd name="connsiteX20" fmla="*/ 495500 w 762000"/>
                      <a:gd name="connsiteY20" fmla="*/ 495500 h 76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62000" h="762000">
                        <a:moveTo>
                          <a:pt x="381000" y="762000"/>
                        </a:moveTo>
                        <a:cubicBezTo>
                          <a:pt x="170917" y="762000"/>
                          <a:pt x="0" y="591083"/>
                          <a:pt x="0" y="381000"/>
                        </a:cubicBezTo>
                        <a:cubicBezTo>
                          <a:pt x="0" y="170917"/>
                          <a:pt x="170917" y="0"/>
                          <a:pt x="381000" y="0"/>
                        </a:cubicBezTo>
                        <a:cubicBezTo>
                          <a:pt x="591083" y="0"/>
                          <a:pt x="762000" y="170917"/>
                          <a:pt x="762000" y="381000"/>
                        </a:cubicBezTo>
                        <a:cubicBezTo>
                          <a:pt x="762000" y="591083"/>
                          <a:pt x="591083" y="762000"/>
                          <a:pt x="381000" y="762000"/>
                        </a:cubicBezTo>
                        <a:close/>
                        <a:moveTo>
                          <a:pt x="381000" y="38100"/>
                        </a:moveTo>
                        <a:cubicBezTo>
                          <a:pt x="191919" y="38100"/>
                          <a:pt x="38100" y="191919"/>
                          <a:pt x="38100" y="381000"/>
                        </a:cubicBezTo>
                        <a:cubicBezTo>
                          <a:pt x="38100" y="570081"/>
                          <a:pt x="191919" y="723900"/>
                          <a:pt x="381000" y="723900"/>
                        </a:cubicBezTo>
                        <a:cubicBezTo>
                          <a:pt x="570081" y="723900"/>
                          <a:pt x="723900" y="570081"/>
                          <a:pt x="723900" y="381000"/>
                        </a:cubicBezTo>
                        <a:cubicBezTo>
                          <a:pt x="723900" y="191919"/>
                          <a:pt x="570081" y="38100"/>
                          <a:pt x="381000" y="38100"/>
                        </a:cubicBezTo>
                        <a:close/>
                        <a:moveTo>
                          <a:pt x="495500" y="495500"/>
                        </a:moveTo>
                        <a:cubicBezTo>
                          <a:pt x="502939" y="488061"/>
                          <a:pt x="502939" y="476002"/>
                          <a:pt x="495500" y="468563"/>
                        </a:cubicBezTo>
                        <a:lnTo>
                          <a:pt x="400050" y="373104"/>
                        </a:lnTo>
                        <a:lnTo>
                          <a:pt x="400050" y="152400"/>
                        </a:lnTo>
                        <a:cubicBezTo>
                          <a:pt x="400050" y="141884"/>
                          <a:pt x="391516" y="133350"/>
                          <a:pt x="381000" y="133350"/>
                        </a:cubicBezTo>
                        <a:cubicBezTo>
                          <a:pt x="370484" y="133350"/>
                          <a:pt x="361950" y="141884"/>
                          <a:pt x="361950" y="152400"/>
                        </a:cubicBezTo>
                        <a:lnTo>
                          <a:pt x="361950" y="381000"/>
                        </a:lnTo>
                        <a:cubicBezTo>
                          <a:pt x="361950" y="386048"/>
                          <a:pt x="363960" y="390897"/>
                          <a:pt x="367532" y="394468"/>
                        </a:cubicBezTo>
                        <a:lnTo>
                          <a:pt x="468554" y="495491"/>
                        </a:lnTo>
                        <a:cubicBezTo>
                          <a:pt x="472278" y="499215"/>
                          <a:pt x="477145" y="501072"/>
                          <a:pt x="482022" y="501072"/>
                        </a:cubicBezTo>
                        <a:cubicBezTo>
                          <a:pt x="486899" y="501072"/>
                          <a:pt x="491776" y="499215"/>
                          <a:pt x="495500" y="49550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457200">
                      <a:defRPr/>
                    </a:pPr>
                    <a:endParaRPr lang="en-IN" sz="200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82CE080-CAA0-4632-A303-2DF74ABE74C3}"/>
                </a:ext>
              </a:extLst>
            </p:cNvPr>
            <p:cNvGrpSpPr/>
            <p:nvPr/>
          </p:nvGrpSpPr>
          <p:grpSpPr>
            <a:xfrm>
              <a:off x="3757064" y="2066659"/>
              <a:ext cx="1634635" cy="4006245"/>
              <a:chOff x="3757064" y="2151945"/>
              <a:chExt cx="1634635" cy="4006245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E130BDA0-A67E-4D0C-A5B3-0EDB9DD4350B}"/>
                  </a:ext>
                </a:extLst>
              </p:cNvPr>
              <p:cNvSpPr/>
              <p:nvPr/>
            </p:nvSpPr>
            <p:spPr>
              <a:xfrm>
                <a:off x="4042453" y="5755309"/>
                <a:ext cx="1065631" cy="40288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1">
                      <a:alpha val="0"/>
                    </a:schemeClr>
                  </a:gs>
                  <a:gs pos="0">
                    <a:schemeClr val="tx1">
                      <a:alpha val="18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defRPr/>
                </a:pPr>
                <a:endParaRPr lang="en-US" sz="20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E03345D9-BC32-4497-87EC-8E0F4638A490}"/>
                  </a:ext>
                </a:extLst>
              </p:cNvPr>
              <p:cNvGrpSpPr/>
              <p:nvPr/>
            </p:nvGrpSpPr>
            <p:grpSpPr>
              <a:xfrm>
                <a:off x="3757064" y="2151945"/>
                <a:ext cx="1634635" cy="3892016"/>
                <a:chOff x="3757064" y="2151945"/>
                <a:chExt cx="1634635" cy="3892016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319B1296-0DAC-45C4-AD73-03F3C1446D7B}"/>
                    </a:ext>
                  </a:extLst>
                </p:cNvPr>
                <p:cNvGrpSpPr/>
                <p:nvPr/>
              </p:nvGrpSpPr>
              <p:grpSpPr>
                <a:xfrm>
                  <a:off x="3757064" y="2700931"/>
                  <a:ext cx="1634635" cy="3343030"/>
                  <a:chOff x="3757066" y="2700931"/>
                  <a:chExt cx="1634635" cy="3343030"/>
                </a:xfrm>
              </p:grpSpPr>
              <p:grpSp>
                <p:nvGrpSpPr>
                  <p:cNvPr id="106" name="Group 105">
                    <a:extLst>
                      <a:ext uri="{FF2B5EF4-FFF2-40B4-BE49-F238E27FC236}">
                        <a16:creationId xmlns:a16="http://schemas.microsoft.com/office/drawing/2014/main" id="{259EE6D1-7A24-4546-9D7B-AB455FD4E411}"/>
                      </a:ext>
                    </a:extLst>
                  </p:cNvPr>
                  <p:cNvGrpSpPr/>
                  <p:nvPr/>
                </p:nvGrpSpPr>
                <p:grpSpPr>
                  <a:xfrm>
                    <a:off x="3757066" y="2700931"/>
                    <a:ext cx="1634635" cy="3343030"/>
                    <a:chOff x="3752302" y="2700931"/>
                    <a:chExt cx="1634635" cy="3343030"/>
                  </a:xfrm>
                </p:grpSpPr>
                <p:grpSp>
                  <p:nvGrpSpPr>
                    <p:cNvPr id="56" name="Group 55">
                      <a:extLst>
                        <a:ext uri="{FF2B5EF4-FFF2-40B4-BE49-F238E27FC236}">
                          <a16:creationId xmlns:a16="http://schemas.microsoft.com/office/drawing/2014/main" id="{B58575E3-CDB7-4478-A6A4-539340BED1C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52302" y="5877273"/>
                      <a:ext cx="1634635" cy="166688"/>
                      <a:chOff x="3752302" y="4345185"/>
                      <a:chExt cx="1634635" cy="166688"/>
                    </a:xfrm>
                    <a:solidFill>
                      <a:srgbClr val="29BA99"/>
                    </a:solidFill>
                  </p:grpSpPr>
                  <p:sp>
                    <p:nvSpPr>
                      <p:cNvPr id="27" name="Right Triangle 26">
                        <a:extLst>
                          <a:ext uri="{FF2B5EF4-FFF2-40B4-BE49-F238E27FC236}">
                            <a16:creationId xmlns:a16="http://schemas.microsoft.com/office/drawing/2014/main" id="{9BA593DF-CD55-4677-A7D3-1F81CFE1643B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 flipH="1">
                        <a:off x="3755874" y="4347566"/>
                        <a:ext cx="159544" cy="166688"/>
                      </a:xfrm>
                      <a:prstGeom prst="rtTriangle">
                        <a:avLst/>
                      </a:prstGeom>
                      <a:solidFill>
                        <a:srgbClr val="2C5376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IN" sz="200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28" name="Right Triangle 27">
                        <a:extLst>
                          <a:ext uri="{FF2B5EF4-FFF2-40B4-BE49-F238E27FC236}">
                            <a16:creationId xmlns:a16="http://schemas.microsoft.com/office/drawing/2014/main" id="{974C37E6-4535-46FC-95DA-8559EB163964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H="1">
                        <a:off x="5227393" y="4345185"/>
                        <a:ext cx="159544" cy="166688"/>
                      </a:xfrm>
                      <a:prstGeom prst="rtTriangle">
                        <a:avLst/>
                      </a:prstGeom>
                      <a:solidFill>
                        <a:srgbClr val="2C5376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IN" sz="200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25" name="Group 24">
                      <a:extLst>
                        <a:ext uri="{FF2B5EF4-FFF2-40B4-BE49-F238E27FC236}">
                          <a16:creationId xmlns:a16="http://schemas.microsoft.com/office/drawing/2014/main" id="{21D73D10-B881-4959-BFAB-662E298B01F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15418" y="2700931"/>
                      <a:ext cx="1313165" cy="3343030"/>
                      <a:chOff x="3793972" y="2867024"/>
                      <a:chExt cx="1313165" cy="1809751"/>
                    </a:xfrm>
                  </p:grpSpPr>
                  <p:sp>
                    <p:nvSpPr>
                      <p:cNvPr id="31" name="Rectangle: Top Corners Rounded 30">
                        <a:extLst>
                          <a:ext uri="{FF2B5EF4-FFF2-40B4-BE49-F238E27FC236}">
                            <a16:creationId xmlns:a16="http://schemas.microsoft.com/office/drawing/2014/main" id="{00B15560-AABF-40E4-9821-C20A3B77AE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93972" y="2867024"/>
                        <a:ext cx="1313165" cy="1809751"/>
                      </a:xfrm>
                      <a:prstGeom prst="round2SameRect">
                        <a:avLst>
                          <a:gd name="adj1" fmla="val 50000"/>
                          <a:gd name="adj2" fmla="val 0"/>
                        </a:avLst>
                      </a:prstGeom>
                      <a:solidFill>
                        <a:srgbClr val="3F76A9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IN" sz="2000" dirty="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32" name="Rectangle: Top Corners Rounded 31">
                        <a:extLst>
                          <a:ext uri="{FF2B5EF4-FFF2-40B4-BE49-F238E27FC236}">
                            <a16:creationId xmlns:a16="http://schemas.microsoft.com/office/drawing/2014/main" id="{6350D5D7-EE73-495C-8DC1-791FAED240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26274" y="2882172"/>
                        <a:ext cx="1248560" cy="1794603"/>
                      </a:xfrm>
                      <a:prstGeom prst="round2SameRect">
                        <a:avLst>
                          <a:gd name="adj1" fmla="val 50000"/>
                          <a:gd name="adj2" fmla="val 0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95000"/>
                            </a:schemeClr>
                          </a:gs>
                          <a:gs pos="100000">
                            <a:srgbClr val="FFFFFF"/>
                          </a:gs>
                        </a:gsLst>
                        <a:lin ang="2700000" scaled="1"/>
                      </a:gra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>
                          <a:defRPr/>
                        </a:pPr>
                        <a:endParaRPr lang="en-IN" sz="200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</p:grpSp>
              <p:grpSp>
                <p:nvGrpSpPr>
                  <p:cNvPr id="101" name="Group 100">
                    <a:extLst>
                      <a:ext uri="{FF2B5EF4-FFF2-40B4-BE49-F238E27FC236}">
                        <a16:creationId xmlns:a16="http://schemas.microsoft.com/office/drawing/2014/main" id="{32F3C709-2283-4B2A-89C9-9CA9786D80C4}"/>
                      </a:ext>
                    </a:extLst>
                  </p:cNvPr>
                  <p:cNvGrpSpPr/>
                  <p:nvPr/>
                </p:nvGrpSpPr>
                <p:grpSpPr>
                  <a:xfrm>
                    <a:off x="3867455" y="3258356"/>
                    <a:ext cx="1391735" cy="1506703"/>
                    <a:chOff x="3860238" y="3258356"/>
                    <a:chExt cx="1391735" cy="1506703"/>
                  </a:xfrm>
                </p:grpSpPr>
                <p:sp>
                  <p:nvSpPr>
                    <p:cNvPr id="91" name="TextBox 90">
                      <a:extLst>
                        <a:ext uri="{FF2B5EF4-FFF2-40B4-BE49-F238E27FC236}">
                          <a16:creationId xmlns:a16="http://schemas.microsoft.com/office/drawing/2014/main" id="{F226F0AB-E9D7-48FB-BBE1-47DDD86908F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30608" y="3258356"/>
                      <a:ext cx="1051257" cy="2141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defTabSz="457200">
                        <a:defRPr/>
                      </a:pPr>
                      <a:r>
                        <a:rPr lang="en-IN" sz="1050" b="1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entury Gothic" panose="020B0502020202020204" pitchFamily="34" charset="0"/>
                        </a:rPr>
                        <a:t>Plans for Action</a:t>
                      </a:r>
                    </a:p>
                  </p:txBody>
                </p:sp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id="{071B2C4A-91C6-497C-961D-D56988C7065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60238" y="3869438"/>
                      <a:ext cx="1391735" cy="8956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marL="182880" indent="-182880" defTabSz="457200">
                        <a:buFont typeface="Courier New" panose="02070309020205020404" pitchFamily="49" charset="0"/>
                        <a:buChar char="o"/>
                        <a:defRPr/>
                      </a:pPr>
                      <a:r>
                        <a:rPr lang="en-US" sz="1050" dirty="0">
                          <a:latin typeface="Century Gothic" panose="020B0502020202020204" pitchFamily="34" charset="0"/>
                        </a:rPr>
                        <a:t>Develop a strategic plan that will help the company to achieve its ambition</a:t>
                      </a:r>
                    </a:p>
                    <a:p>
                      <a:pPr marL="182880" indent="-182880" defTabSz="457200">
                        <a:buFont typeface="Courier New" panose="02070309020205020404" pitchFamily="49" charset="0"/>
                        <a:buChar char="o"/>
                        <a:defRPr/>
                      </a:pPr>
                      <a:endParaRPr lang="en-US" sz="1050" dirty="0">
                        <a:latin typeface="Century Gothic" panose="020B0502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AB423603-B5DA-4F54-A7AC-0D1635BEFECC}"/>
                    </a:ext>
                  </a:extLst>
                </p:cNvPr>
                <p:cNvGrpSpPr/>
                <p:nvPr/>
              </p:nvGrpSpPr>
              <p:grpSpPr>
                <a:xfrm>
                  <a:off x="4199447" y="2151945"/>
                  <a:ext cx="749869" cy="749869"/>
                  <a:chOff x="4173006" y="1229641"/>
                  <a:chExt cx="749869" cy="749869"/>
                </a:xfrm>
              </p:grpSpPr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3FF588C1-83CF-43E7-9FFA-18A18F0D24ED}"/>
                      </a:ext>
                    </a:extLst>
                  </p:cNvPr>
                  <p:cNvSpPr/>
                  <p:nvPr/>
                </p:nvSpPr>
                <p:spPr>
                  <a:xfrm>
                    <a:off x="4173006" y="1229641"/>
                    <a:ext cx="749869" cy="749869"/>
                  </a:xfrm>
                  <a:prstGeom prst="rect">
                    <a:avLst/>
                  </a:prstGeom>
                  <a:solidFill>
                    <a:srgbClr val="3F76A9"/>
                  </a:solidFill>
                  <a:ln w="635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IN" sz="200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73B6ADF3-CF84-4528-B98D-BAD0BD96F690}"/>
                      </a:ext>
                    </a:extLst>
                  </p:cNvPr>
                  <p:cNvSpPr/>
                  <p:nvPr/>
                </p:nvSpPr>
                <p:spPr>
                  <a:xfrm>
                    <a:off x="4214933" y="1271570"/>
                    <a:ext cx="666014" cy="666010"/>
                  </a:xfrm>
                  <a:prstGeom prst="rect">
                    <a:avLst/>
                  </a:prstGeom>
                  <a:solidFill>
                    <a:srgbClr val="FBFBFB"/>
                  </a:solidFill>
                  <a:ln w="635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IN" sz="2000" dirty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DDCCEB28-A6BE-4E8F-AF3F-458296DF8AAD}"/>
                      </a:ext>
                    </a:extLst>
                  </p:cNvPr>
                  <p:cNvSpPr/>
                  <p:nvPr/>
                </p:nvSpPr>
                <p:spPr>
                  <a:xfrm>
                    <a:off x="4253050" y="1309687"/>
                    <a:ext cx="589780" cy="589776"/>
                  </a:xfrm>
                  <a:prstGeom prst="rect">
                    <a:avLst/>
                  </a:prstGeom>
                  <a:solidFill>
                    <a:srgbClr val="3F76A9"/>
                  </a:solidFill>
                  <a:ln w="6350">
                    <a:noFill/>
                  </a:ln>
                  <a:effectLst>
                    <a:outerShdw blurRad="63500" dist="152400" dir="2700000" algn="tl" rotWithShape="0">
                      <a:prstClr val="black">
                        <a:alpha val="1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>
                      <a:defRPr/>
                    </a:pPr>
                    <a:endParaRPr lang="en-IN" sz="2000" dirty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48" name="Freeform: Shape 247">
                    <a:extLst>
                      <a:ext uri="{FF2B5EF4-FFF2-40B4-BE49-F238E27FC236}">
                        <a16:creationId xmlns:a16="http://schemas.microsoft.com/office/drawing/2014/main" id="{AAF93343-718F-41C8-8FE9-BDF3AF02C9B9}"/>
                      </a:ext>
                    </a:extLst>
                  </p:cNvPr>
                  <p:cNvSpPr/>
                  <p:nvPr/>
                </p:nvSpPr>
                <p:spPr>
                  <a:xfrm>
                    <a:off x="4337149" y="1394489"/>
                    <a:ext cx="421582" cy="420172"/>
                  </a:xfrm>
                  <a:custGeom>
                    <a:avLst/>
                    <a:gdLst>
                      <a:gd name="connsiteX0" fmla="*/ 495300 w 571500"/>
                      <a:gd name="connsiteY0" fmla="*/ 483870 h 569595"/>
                      <a:gd name="connsiteX1" fmla="*/ 495300 w 571500"/>
                      <a:gd name="connsiteY1" fmla="*/ 493395 h 569595"/>
                      <a:gd name="connsiteX2" fmla="*/ 508587 w 571500"/>
                      <a:gd name="connsiteY2" fmla="*/ 493395 h 569595"/>
                      <a:gd name="connsiteX3" fmla="*/ 524437 w 571500"/>
                      <a:gd name="connsiteY3" fmla="*/ 484908 h 569595"/>
                      <a:gd name="connsiteX4" fmla="*/ 525123 w 571500"/>
                      <a:gd name="connsiteY4" fmla="*/ 483880 h 569595"/>
                      <a:gd name="connsiteX5" fmla="*/ 47634 w 571500"/>
                      <a:gd name="connsiteY5" fmla="*/ 483870 h 569595"/>
                      <a:gd name="connsiteX6" fmla="*/ 48330 w 571500"/>
                      <a:gd name="connsiteY6" fmla="*/ 484889 h 569595"/>
                      <a:gd name="connsiteX7" fmla="*/ 64189 w 571500"/>
                      <a:gd name="connsiteY7" fmla="*/ 493395 h 569595"/>
                      <a:gd name="connsiteX8" fmla="*/ 76200 w 571500"/>
                      <a:gd name="connsiteY8" fmla="*/ 493395 h 569595"/>
                      <a:gd name="connsiteX9" fmla="*/ 76200 w 571500"/>
                      <a:gd name="connsiteY9" fmla="*/ 483870 h 569595"/>
                      <a:gd name="connsiteX10" fmla="*/ 285750 w 571500"/>
                      <a:gd name="connsiteY10" fmla="*/ 464277 h 569595"/>
                      <a:gd name="connsiteX11" fmla="*/ 268033 w 571500"/>
                      <a:gd name="connsiteY11" fmla="*/ 493814 h 569595"/>
                      <a:gd name="connsiteX12" fmla="*/ 285750 w 571500"/>
                      <a:gd name="connsiteY12" fmla="*/ 529247 h 569595"/>
                      <a:gd name="connsiteX13" fmla="*/ 303466 w 571500"/>
                      <a:gd name="connsiteY13" fmla="*/ 493814 h 569595"/>
                      <a:gd name="connsiteX14" fmla="*/ 295275 w 571500"/>
                      <a:gd name="connsiteY14" fmla="*/ 350520 h 569595"/>
                      <a:gd name="connsiteX15" fmla="*/ 314325 w 571500"/>
                      <a:gd name="connsiteY15" fmla="*/ 350520 h 569595"/>
                      <a:gd name="connsiteX16" fmla="*/ 323850 w 571500"/>
                      <a:gd name="connsiteY16" fmla="*/ 360045 h 569595"/>
                      <a:gd name="connsiteX17" fmla="*/ 333375 w 571500"/>
                      <a:gd name="connsiteY17" fmla="*/ 350520 h 569595"/>
                      <a:gd name="connsiteX18" fmla="*/ 352425 w 571500"/>
                      <a:gd name="connsiteY18" fmla="*/ 350520 h 569595"/>
                      <a:gd name="connsiteX19" fmla="*/ 323850 w 571500"/>
                      <a:gd name="connsiteY19" fmla="*/ 379095 h 569595"/>
                      <a:gd name="connsiteX20" fmla="*/ 295275 w 571500"/>
                      <a:gd name="connsiteY20" fmla="*/ 350520 h 569595"/>
                      <a:gd name="connsiteX21" fmla="*/ 219075 w 571500"/>
                      <a:gd name="connsiteY21" fmla="*/ 350520 h 569595"/>
                      <a:gd name="connsiteX22" fmla="*/ 238125 w 571500"/>
                      <a:gd name="connsiteY22" fmla="*/ 350520 h 569595"/>
                      <a:gd name="connsiteX23" fmla="*/ 247650 w 571500"/>
                      <a:gd name="connsiteY23" fmla="*/ 360045 h 569595"/>
                      <a:gd name="connsiteX24" fmla="*/ 257175 w 571500"/>
                      <a:gd name="connsiteY24" fmla="*/ 350520 h 569595"/>
                      <a:gd name="connsiteX25" fmla="*/ 276225 w 571500"/>
                      <a:gd name="connsiteY25" fmla="*/ 350520 h 569595"/>
                      <a:gd name="connsiteX26" fmla="*/ 247650 w 571500"/>
                      <a:gd name="connsiteY26" fmla="*/ 379095 h 569595"/>
                      <a:gd name="connsiteX27" fmla="*/ 219075 w 571500"/>
                      <a:gd name="connsiteY27" fmla="*/ 350520 h 569595"/>
                      <a:gd name="connsiteX28" fmla="*/ 495300 w 571500"/>
                      <a:gd name="connsiteY28" fmla="*/ 340995 h 569595"/>
                      <a:gd name="connsiteX29" fmla="*/ 514350 w 571500"/>
                      <a:gd name="connsiteY29" fmla="*/ 340995 h 569595"/>
                      <a:gd name="connsiteX30" fmla="*/ 514350 w 571500"/>
                      <a:gd name="connsiteY30" fmla="*/ 426720 h 569595"/>
                      <a:gd name="connsiteX31" fmla="*/ 495300 w 571500"/>
                      <a:gd name="connsiteY31" fmla="*/ 426720 h 569595"/>
                      <a:gd name="connsiteX32" fmla="*/ 28575 w 571500"/>
                      <a:gd name="connsiteY32" fmla="*/ 340995 h 569595"/>
                      <a:gd name="connsiteX33" fmla="*/ 47625 w 571500"/>
                      <a:gd name="connsiteY33" fmla="*/ 340995 h 569595"/>
                      <a:gd name="connsiteX34" fmla="*/ 47625 w 571500"/>
                      <a:gd name="connsiteY34" fmla="*/ 426720 h 569595"/>
                      <a:gd name="connsiteX35" fmla="*/ 28575 w 571500"/>
                      <a:gd name="connsiteY35" fmla="*/ 426720 h 569595"/>
                      <a:gd name="connsiteX36" fmla="*/ 428625 w 571500"/>
                      <a:gd name="connsiteY36" fmla="*/ 321945 h 569595"/>
                      <a:gd name="connsiteX37" fmla="*/ 447675 w 571500"/>
                      <a:gd name="connsiteY37" fmla="*/ 321945 h 569595"/>
                      <a:gd name="connsiteX38" fmla="*/ 447675 w 571500"/>
                      <a:gd name="connsiteY38" fmla="*/ 407670 h 569595"/>
                      <a:gd name="connsiteX39" fmla="*/ 428625 w 571500"/>
                      <a:gd name="connsiteY39" fmla="*/ 407670 h 569595"/>
                      <a:gd name="connsiteX40" fmla="*/ 285750 w 571500"/>
                      <a:gd name="connsiteY40" fmla="*/ 321945 h 569595"/>
                      <a:gd name="connsiteX41" fmla="*/ 211055 w 571500"/>
                      <a:gd name="connsiteY41" fmla="*/ 344986 h 569595"/>
                      <a:gd name="connsiteX42" fmla="*/ 209550 w 571500"/>
                      <a:gd name="connsiteY42" fmla="*/ 360045 h 569595"/>
                      <a:gd name="connsiteX43" fmla="*/ 285750 w 571500"/>
                      <a:gd name="connsiteY43" fmla="*/ 436245 h 569595"/>
                      <a:gd name="connsiteX44" fmla="*/ 361950 w 571500"/>
                      <a:gd name="connsiteY44" fmla="*/ 360045 h 569595"/>
                      <a:gd name="connsiteX45" fmla="*/ 360445 w 571500"/>
                      <a:gd name="connsiteY45" fmla="*/ 344986 h 569595"/>
                      <a:gd name="connsiteX46" fmla="*/ 285750 w 571500"/>
                      <a:gd name="connsiteY46" fmla="*/ 321945 h 569595"/>
                      <a:gd name="connsiteX47" fmla="*/ 95250 w 571500"/>
                      <a:gd name="connsiteY47" fmla="*/ 321945 h 569595"/>
                      <a:gd name="connsiteX48" fmla="*/ 114300 w 571500"/>
                      <a:gd name="connsiteY48" fmla="*/ 321945 h 569595"/>
                      <a:gd name="connsiteX49" fmla="*/ 114300 w 571500"/>
                      <a:gd name="connsiteY49" fmla="*/ 407670 h 569595"/>
                      <a:gd name="connsiteX50" fmla="*/ 95250 w 571500"/>
                      <a:gd name="connsiteY50" fmla="*/ 407670 h 569595"/>
                      <a:gd name="connsiteX51" fmla="*/ 285750 w 571500"/>
                      <a:gd name="connsiteY51" fmla="*/ 283845 h 569595"/>
                      <a:gd name="connsiteX52" fmla="*/ 223475 w 571500"/>
                      <a:gd name="connsiteY52" fmla="*/ 316268 h 569595"/>
                      <a:gd name="connsiteX53" fmla="*/ 285750 w 571500"/>
                      <a:gd name="connsiteY53" fmla="*/ 302895 h 569595"/>
                      <a:gd name="connsiteX54" fmla="*/ 348024 w 571500"/>
                      <a:gd name="connsiteY54" fmla="*/ 316268 h 569595"/>
                      <a:gd name="connsiteX55" fmla="*/ 285750 w 571500"/>
                      <a:gd name="connsiteY55" fmla="*/ 283845 h 569595"/>
                      <a:gd name="connsiteX56" fmla="*/ 285750 w 571500"/>
                      <a:gd name="connsiteY56" fmla="*/ 264795 h 569595"/>
                      <a:gd name="connsiteX57" fmla="*/ 381000 w 571500"/>
                      <a:gd name="connsiteY57" fmla="*/ 360045 h 569595"/>
                      <a:gd name="connsiteX58" fmla="*/ 342652 w 571500"/>
                      <a:gd name="connsiteY58" fmla="*/ 436245 h 569595"/>
                      <a:gd name="connsiteX59" fmla="*/ 347272 w 571500"/>
                      <a:gd name="connsiteY59" fmla="*/ 436245 h 569595"/>
                      <a:gd name="connsiteX60" fmla="*/ 379114 w 571500"/>
                      <a:gd name="connsiteY60" fmla="*/ 442379 h 569595"/>
                      <a:gd name="connsiteX61" fmla="*/ 445322 w 571500"/>
                      <a:gd name="connsiteY61" fmla="*/ 455295 h 569595"/>
                      <a:gd name="connsiteX62" fmla="*/ 485775 w 571500"/>
                      <a:gd name="connsiteY62" fmla="*/ 455295 h 569595"/>
                      <a:gd name="connsiteX63" fmla="*/ 495300 w 571500"/>
                      <a:gd name="connsiteY63" fmla="*/ 464820 h 569595"/>
                      <a:gd name="connsiteX64" fmla="*/ 525123 w 571500"/>
                      <a:gd name="connsiteY64" fmla="*/ 464820 h 569595"/>
                      <a:gd name="connsiteX65" fmla="*/ 541934 w 571500"/>
                      <a:gd name="connsiteY65" fmla="*/ 474888 h 569595"/>
                      <a:gd name="connsiteX66" fmla="*/ 540982 w 571500"/>
                      <a:gd name="connsiteY66" fmla="*/ 494452 h 569595"/>
                      <a:gd name="connsiteX67" fmla="*/ 540296 w 571500"/>
                      <a:gd name="connsiteY67" fmla="*/ 495471 h 569595"/>
                      <a:gd name="connsiteX68" fmla="*/ 508587 w 571500"/>
                      <a:gd name="connsiteY68" fmla="*/ 512445 h 569595"/>
                      <a:gd name="connsiteX69" fmla="*/ 495300 w 571500"/>
                      <a:gd name="connsiteY69" fmla="*/ 512445 h 569595"/>
                      <a:gd name="connsiteX70" fmla="*/ 485775 w 571500"/>
                      <a:gd name="connsiteY70" fmla="*/ 521970 h 569595"/>
                      <a:gd name="connsiteX71" fmla="*/ 439693 w 571500"/>
                      <a:gd name="connsiteY71" fmla="*/ 521970 h 569595"/>
                      <a:gd name="connsiteX72" fmla="*/ 390525 w 571500"/>
                      <a:gd name="connsiteY72" fmla="*/ 515674 h 569595"/>
                      <a:gd name="connsiteX73" fmla="*/ 390525 w 571500"/>
                      <a:gd name="connsiteY73" fmla="*/ 569595 h 569595"/>
                      <a:gd name="connsiteX74" fmla="*/ 371475 w 571500"/>
                      <a:gd name="connsiteY74" fmla="*/ 569595 h 569595"/>
                      <a:gd name="connsiteX75" fmla="*/ 371475 w 571500"/>
                      <a:gd name="connsiteY75" fmla="*/ 502920 h 569595"/>
                      <a:gd name="connsiteX76" fmla="*/ 375428 w 571500"/>
                      <a:gd name="connsiteY76" fmla="*/ 495195 h 569595"/>
                      <a:gd name="connsiteX77" fmla="*/ 384010 w 571500"/>
                      <a:gd name="connsiteY77" fmla="*/ 493890 h 569595"/>
                      <a:gd name="connsiteX78" fmla="*/ 439693 w 571500"/>
                      <a:gd name="connsiteY78" fmla="*/ 502920 h 569595"/>
                      <a:gd name="connsiteX79" fmla="*/ 476250 w 571500"/>
                      <a:gd name="connsiteY79" fmla="*/ 502920 h 569595"/>
                      <a:gd name="connsiteX80" fmla="*/ 476250 w 571500"/>
                      <a:gd name="connsiteY80" fmla="*/ 474345 h 569595"/>
                      <a:gd name="connsiteX81" fmla="*/ 445322 w 571500"/>
                      <a:gd name="connsiteY81" fmla="*/ 474345 h 569595"/>
                      <a:gd name="connsiteX82" fmla="*/ 372847 w 571500"/>
                      <a:gd name="connsiteY82" fmla="*/ 460391 h 569595"/>
                      <a:gd name="connsiteX83" fmla="*/ 347272 w 571500"/>
                      <a:gd name="connsiteY83" fmla="*/ 455295 h 569595"/>
                      <a:gd name="connsiteX84" fmla="*/ 302571 w 571500"/>
                      <a:gd name="connsiteY84" fmla="*/ 455295 h 569595"/>
                      <a:gd name="connsiteX85" fmla="*/ 322497 w 571500"/>
                      <a:gd name="connsiteY85" fmla="*/ 488490 h 569595"/>
                      <a:gd name="connsiteX86" fmla="*/ 322850 w 571500"/>
                      <a:gd name="connsiteY86" fmla="*/ 497653 h 569595"/>
                      <a:gd name="connsiteX87" fmla="*/ 294275 w 571500"/>
                      <a:gd name="connsiteY87" fmla="*/ 554803 h 569595"/>
                      <a:gd name="connsiteX88" fmla="*/ 285750 w 571500"/>
                      <a:gd name="connsiteY88" fmla="*/ 560070 h 569595"/>
                      <a:gd name="connsiteX89" fmla="*/ 277225 w 571500"/>
                      <a:gd name="connsiteY89" fmla="*/ 554803 h 569595"/>
                      <a:gd name="connsiteX90" fmla="*/ 248650 w 571500"/>
                      <a:gd name="connsiteY90" fmla="*/ 497653 h 569595"/>
                      <a:gd name="connsiteX91" fmla="*/ 249002 w 571500"/>
                      <a:gd name="connsiteY91" fmla="*/ 488490 h 569595"/>
                      <a:gd name="connsiteX92" fmla="*/ 268919 w 571500"/>
                      <a:gd name="connsiteY92" fmla="*/ 455295 h 569595"/>
                      <a:gd name="connsiteX93" fmla="*/ 224218 w 571500"/>
                      <a:gd name="connsiteY93" fmla="*/ 455295 h 569595"/>
                      <a:gd name="connsiteX94" fmla="*/ 199453 w 571500"/>
                      <a:gd name="connsiteY94" fmla="*/ 460067 h 569595"/>
                      <a:gd name="connsiteX95" fmla="*/ 126178 w 571500"/>
                      <a:gd name="connsiteY95" fmla="*/ 474345 h 569595"/>
                      <a:gd name="connsiteX96" fmla="*/ 95250 w 571500"/>
                      <a:gd name="connsiteY96" fmla="*/ 474345 h 569595"/>
                      <a:gd name="connsiteX97" fmla="*/ 95250 w 571500"/>
                      <a:gd name="connsiteY97" fmla="*/ 502920 h 569595"/>
                      <a:gd name="connsiteX98" fmla="*/ 131807 w 571500"/>
                      <a:gd name="connsiteY98" fmla="*/ 502920 h 569595"/>
                      <a:gd name="connsiteX99" fmla="*/ 187490 w 571500"/>
                      <a:gd name="connsiteY99" fmla="*/ 493881 h 569595"/>
                      <a:gd name="connsiteX100" fmla="*/ 196072 w 571500"/>
                      <a:gd name="connsiteY100" fmla="*/ 495186 h 569595"/>
                      <a:gd name="connsiteX101" fmla="*/ 200025 w 571500"/>
                      <a:gd name="connsiteY101" fmla="*/ 502920 h 569595"/>
                      <a:gd name="connsiteX102" fmla="*/ 200025 w 571500"/>
                      <a:gd name="connsiteY102" fmla="*/ 569595 h 569595"/>
                      <a:gd name="connsiteX103" fmla="*/ 180975 w 571500"/>
                      <a:gd name="connsiteY103" fmla="*/ 569595 h 569595"/>
                      <a:gd name="connsiteX104" fmla="*/ 180975 w 571500"/>
                      <a:gd name="connsiteY104" fmla="*/ 515674 h 569595"/>
                      <a:gd name="connsiteX105" fmla="*/ 131807 w 571500"/>
                      <a:gd name="connsiteY105" fmla="*/ 521970 h 569595"/>
                      <a:gd name="connsiteX106" fmla="*/ 85725 w 571500"/>
                      <a:gd name="connsiteY106" fmla="*/ 521970 h 569595"/>
                      <a:gd name="connsiteX107" fmla="*/ 76200 w 571500"/>
                      <a:gd name="connsiteY107" fmla="*/ 512445 h 569595"/>
                      <a:gd name="connsiteX108" fmla="*/ 64189 w 571500"/>
                      <a:gd name="connsiteY108" fmla="*/ 512445 h 569595"/>
                      <a:gd name="connsiteX109" fmla="*/ 32480 w 571500"/>
                      <a:gd name="connsiteY109" fmla="*/ 495481 h 569595"/>
                      <a:gd name="connsiteX110" fmla="*/ 31794 w 571500"/>
                      <a:gd name="connsiteY110" fmla="*/ 494462 h 569595"/>
                      <a:gd name="connsiteX111" fmla="*/ 30842 w 571500"/>
                      <a:gd name="connsiteY111" fmla="*/ 474888 h 569595"/>
                      <a:gd name="connsiteX112" fmla="*/ 47634 w 571500"/>
                      <a:gd name="connsiteY112" fmla="*/ 464820 h 569595"/>
                      <a:gd name="connsiteX113" fmla="*/ 76200 w 571500"/>
                      <a:gd name="connsiteY113" fmla="*/ 464820 h 569595"/>
                      <a:gd name="connsiteX114" fmla="*/ 85725 w 571500"/>
                      <a:gd name="connsiteY114" fmla="*/ 455295 h 569595"/>
                      <a:gd name="connsiteX115" fmla="*/ 126178 w 571500"/>
                      <a:gd name="connsiteY115" fmla="*/ 455295 h 569595"/>
                      <a:gd name="connsiteX116" fmla="*/ 191576 w 571500"/>
                      <a:gd name="connsiteY116" fmla="*/ 442703 h 569595"/>
                      <a:gd name="connsiteX117" fmla="*/ 224228 w 571500"/>
                      <a:gd name="connsiteY117" fmla="*/ 436245 h 569595"/>
                      <a:gd name="connsiteX118" fmla="*/ 228848 w 571500"/>
                      <a:gd name="connsiteY118" fmla="*/ 436245 h 569595"/>
                      <a:gd name="connsiteX119" fmla="*/ 190500 w 571500"/>
                      <a:gd name="connsiteY119" fmla="*/ 360045 h 569595"/>
                      <a:gd name="connsiteX120" fmla="*/ 285750 w 571500"/>
                      <a:gd name="connsiteY120" fmla="*/ 264795 h 569595"/>
                      <a:gd name="connsiteX121" fmla="*/ 466725 w 571500"/>
                      <a:gd name="connsiteY121" fmla="*/ 160020 h 569595"/>
                      <a:gd name="connsiteX122" fmla="*/ 438150 w 571500"/>
                      <a:gd name="connsiteY122" fmla="*/ 188595 h 569595"/>
                      <a:gd name="connsiteX123" fmla="*/ 466725 w 571500"/>
                      <a:gd name="connsiteY123" fmla="*/ 217170 h 569595"/>
                      <a:gd name="connsiteX124" fmla="*/ 495300 w 571500"/>
                      <a:gd name="connsiteY124" fmla="*/ 188595 h 569595"/>
                      <a:gd name="connsiteX125" fmla="*/ 466725 w 571500"/>
                      <a:gd name="connsiteY125" fmla="*/ 160020 h 569595"/>
                      <a:gd name="connsiteX126" fmla="*/ 104775 w 571500"/>
                      <a:gd name="connsiteY126" fmla="*/ 160020 h 569595"/>
                      <a:gd name="connsiteX127" fmla="*/ 76200 w 571500"/>
                      <a:gd name="connsiteY127" fmla="*/ 188595 h 569595"/>
                      <a:gd name="connsiteX128" fmla="*/ 104775 w 571500"/>
                      <a:gd name="connsiteY128" fmla="*/ 217170 h 569595"/>
                      <a:gd name="connsiteX129" fmla="*/ 133350 w 571500"/>
                      <a:gd name="connsiteY129" fmla="*/ 188595 h 569595"/>
                      <a:gd name="connsiteX130" fmla="*/ 104775 w 571500"/>
                      <a:gd name="connsiteY130" fmla="*/ 160020 h 569595"/>
                      <a:gd name="connsiteX131" fmla="*/ 466725 w 571500"/>
                      <a:gd name="connsiteY131" fmla="*/ 140970 h 569595"/>
                      <a:gd name="connsiteX132" fmla="*/ 514350 w 571500"/>
                      <a:gd name="connsiteY132" fmla="*/ 188595 h 569595"/>
                      <a:gd name="connsiteX133" fmla="*/ 466725 w 571500"/>
                      <a:gd name="connsiteY133" fmla="*/ 236220 h 569595"/>
                      <a:gd name="connsiteX134" fmla="*/ 419100 w 571500"/>
                      <a:gd name="connsiteY134" fmla="*/ 188595 h 569595"/>
                      <a:gd name="connsiteX135" fmla="*/ 466725 w 571500"/>
                      <a:gd name="connsiteY135" fmla="*/ 140970 h 569595"/>
                      <a:gd name="connsiteX136" fmla="*/ 104775 w 571500"/>
                      <a:gd name="connsiteY136" fmla="*/ 140970 h 569595"/>
                      <a:gd name="connsiteX137" fmla="*/ 152400 w 571500"/>
                      <a:gd name="connsiteY137" fmla="*/ 188595 h 569595"/>
                      <a:gd name="connsiteX138" fmla="*/ 104775 w 571500"/>
                      <a:gd name="connsiteY138" fmla="*/ 236220 h 569595"/>
                      <a:gd name="connsiteX139" fmla="*/ 57150 w 571500"/>
                      <a:gd name="connsiteY139" fmla="*/ 188595 h 569595"/>
                      <a:gd name="connsiteX140" fmla="*/ 104775 w 571500"/>
                      <a:gd name="connsiteY140" fmla="*/ 140970 h 569595"/>
                      <a:gd name="connsiteX141" fmla="*/ 457200 w 571500"/>
                      <a:gd name="connsiteY141" fmla="*/ 102870 h 569595"/>
                      <a:gd name="connsiteX142" fmla="*/ 457200 w 571500"/>
                      <a:gd name="connsiteY142" fmla="*/ 117910 h 569595"/>
                      <a:gd name="connsiteX143" fmla="*/ 444865 w 571500"/>
                      <a:gd name="connsiteY143" fmla="*/ 135798 h 569595"/>
                      <a:gd name="connsiteX144" fmla="*/ 423481 w 571500"/>
                      <a:gd name="connsiteY144" fmla="*/ 131874 h 569595"/>
                      <a:gd name="connsiteX145" fmla="*/ 412842 w 571500"/>
                      <a:gd name="connsiteY145" fmla="*/ 121244 h 569595"/>
                      <a:gd name="connsiteX146" fmla="*/ 399364 w 571500"/>
                      <a:gd name="connsiteY146" fmla="*/ 134712 h 569595"/>
                      <a:gd name="connsiteX147" fmla="*/ 410004 w 571500"/>
                      <a:gd name="connsiteY147" fmla="*/ 145351 h 569595"/>
                      <a:gd name="connsiteX148" fmla="*/ 413966 w 571500"/>
                      <a:gd name="connsiteY148" fmla="*/ 166621 h 569595"/>
                      <a:gd name="connsiteX149" fmla="*/ 396050 w 571500"/>
                      <a:gd name="connsiteY149" fmla="*/ 179070 h 569595"/>
                      <a:gd name="connsiteX150" fmla="*/ 381000 w 571500"/>
                      <a:gd name="connsiteY150" fmla="*/ 179070 h 569595"/>
                      <a:gd name="connsiteX151" fmla="*/ 381000 w 571500"/>
                      <a:gd name="connsiteY151" fmla="*/ 198120 h 569595"/>
                      <a:gd name="connsiteX152" fmla="*/ 396050 w 571500"/>
                      <a:gd name="connsiteY152" fmla="*/ 198120 h 569595"/>
                      <a:gd name="connsiteX153" fmla="*/ 413909 w 571500"/>
                      <a:gd name="connsiteY153" fmla="*/ 210436 h 569595"/>
                      <a:gd name="connsiteX154" fmla="*/ 416423 w 571500"/>
                      <a:gd name="connsiteY154" fmla="*/ 215760 h 569595"/>
                      <a:gd name="connsiteX155" fmla="*/ 414795 w 571500"/>
                      <a:gd name="connsiteY155" fmla="*/ 227047 h 569595"/>
                      <a:gd name="connsiteX156" fmla="*/ 399364 w 571500"/>
                      <a:gd name="connsiteY156" fmla="*/ 242478 h 569595"/>
                      <a:gd name="connsiteX157" fmla="*/ 412842 w 571500"/>
                      <a:gd name="connsiteY157" fmla="*/ 255946 h 569595"/>
                      <a:gd name="connsiteX158" fmla="*/ 423481 w 571500"/>
                      <a:gd name="connsiteY158" fmla="*/ 245307 h 569595"/>
                      <a:gd name="connsiteX159" fmla="*/ 444770 w 571500"/>
                      <a:gd name="connsiteY159" fmla="*/ 241364 h 569595"/>
                      <a:gd name="connsiteX160" fmla="*/ 457200 w 571500"/>
                      <a:gd name="connsiteY160" fmla="*/ 259280 h 569595"/>
                      <a:gd name="connsiteX161" fmla="*/ 457200 w 571500"/>
                      <a:gd name="connsiteY161" fmla="*/ 274320 h 569595"/>
                      <a:gd name="connsiteX162" fmla="*/ 476250 w 571500"/>
                      <a:gd name="connsiteY162" fmla="*/ 274320 h 569595"/>
                      <a:gd name="connsiteX163" fmla="*/ 476250 w 571500"/>
                      <a:gd name="connsiteY163" fmla="*/ 259280 h 569595"/>
                      <a:gd name="connsiteX164" fmla="*/ 488585 w 571500"/>
                      <a:gd name="connsiteY164" fmla="*/ 241392 h 569595"/>
                      <a:gd name="connsiteX165" fmla="*/ 509969 w 571500"/>
                      <a:gd name="connsiteY165" fmla="*/ 245307 h 569595"/>
                      <a:gd name="connsiteX166" fmla="*/ 520608 w 571500"/>
                      <a:gd name="connsiteY166" fmla="*/ 255946 h 569595"/>
                      <a:gd name="connsiteX167" fmla="*/ 534086 w 571500"/>
                      <a:gd name="connsiteY167" fmla="*/ 242478 h 569595"/>
                      <a:gd name="connsiteX168" fmla="*/ 523446 w 571500"/>
                      <a:gd name="connsiteY168" fmla="*/ 231839 h 569595"/>
                      <a:gd name="connsiteX169" fmla="*/ 519484 w 571500"/>
                      <a:gd name="connsiteY169" fmla="*/ 210569 h 569595"/>
                      <a:gd name="connsiteX170" fmla="*/ 537400 w 571500"/>
                      <a:gd name="connsiteY170" fmla="*/ 198120 h 569595"/>
                      <a:gd name="connsiteX171" fmla="*/ 552450 w 571500"/>
                      <a:gd name="connsiteY171" fmla="*/ 198120 h 569595"/>
                      <a:gd name="connsiteX172" fmla="*/ 552450 w 571500"/>
                      <a:gd name="connsiteY172" fmla="*/ 179070 h 569595"/>
                      <a:gd name="connsiteX173" fmla="*/ 537400 w 571500"/>
                      <a:gd name="connsiteY173" fmla="*/ 179070 h 569595"/>
                      <a:gd name="connsiteX174" fmla="*/ 519532 w 571500"/>
                      <a:gd name="connsiteY174" fmla="*/ 166735 h 569595"/>
                      <a:gd name="connsiteX175" fmla="*/ 523446 w 571500"/>
                      <a:gd name="connsiteY175" fmla="*/ 145351 h 569595"/>
                      <a:gd name="connsiteX176" fmla="*/ 534086 w 571500"/>
                      <a:gd name="connsiteY176" fmla="*/ 134712 h 569595"/>
                      <a:gd name="connsiteX177" fmla="*/ 520608 w 571500"/>
                      <a:gd name="connsiteY177" fmla="*/ 121244 h 569595"/>
                      <a:gd name="connsiteX178" fmla="*/ 509969 w 571500"/>
                      <a:gd name="connsiteY178" fmla="*/ 131874 h 569595"/>
                      <a:gd name="connsiteX179" fmla="*/ 488680 w 571500"/>
                      <a:gd name="connsiteY179" fmla="*/ 135826 h 569595"/>
                      <a:gd name="connsiteX180" fmla="*/ 476250 w 571500"/>
                      <a:gd name="connsiteY180" fmla="*/ 117910 h 569595"/>
                      <a:gd name="connsiteX181" fmla="*/ 476250 w 571500"/>
                      <a:gd name="connsiteY181" fmla="*/ 102870 h 569595"/>
                      <a:gd name="connsiteX182" fmla="*/ 95250 w 571500"/>
                      <a:gd name="connsiteY182" fmla="*/ 102870 h 569595"/>
                      <a:gd name="connsiteX183" fmla="*/ 95250 w 571500"/>
                      <a:gd name="connsiteY183" fmla="*/ 117910 h 569595"/>
                      <a:gd name="connsiteX184" fmla="*/ 82915 w 571500"/>
                      <a:gd name="connsiteY184" fmla="*/ 135798 h 569595"/>
                      <a:gd name="connsiteX185" fmla="*/ 61532 w 571500"/>
                      <a:gd name="connsiteY185" fmla="*/ 131874 h 569595"/>
                      <a:gd name="connsiteX186" fmla="*/ 50892 w 571500"/>
                      <a:gd name="connsiteY186" fmla="*/ 121244 h 569595"/>
                      <a:gd name="connsiteX187" fmla="*/ 37414 w 571500"/>
                      <a:gd name="connsiteY187" fmla="*/ 134712 h 569595"/>
                      <a:gd name="connsiteX188" fmla="*/ 48054 w 571500"/>
                      <a:gd name="connsiteY188" fmla="*/ 145351 h 569595"/>
                      <a:gd name="connsiteX189" fmla="*/ 52016 w 571500"/>
                      <a:gd name="connsiteY189" fmla="*/ 166621 h 569595"/>
                      <a:gd name="connsiteX190" fmla="*/ 34100 w 571500"/>
                      <a:gd name="connsiteY190" fmla="*/ 179070 h 569595"/>
                      <a:gd name="connsiteX191" fmla="*/ 19050 w 571500"/>
                      <a:gd name="connsiteY191" fmla="*/ 179070 h 569595"/>
                      <a:gd name="connsiteX192" fmla="*/ 19050 w 571500"/>
                      <a:gd name="connsiteY192" fmla="*/ 198120 h 569595"/>
                      <a:gd name="connsiteX193" fmla="*/ 34100 w 571500"/>
                      <a:gd name="connsiteY193" fmla="*/ 198120 h 569595"/>
                      <a:gd name="connsiteX194" fmla="*/ 51959 w 571500"/>
                      <a:gd name="connsiteY194" fmla="*/ 210436 h 569595"/>
                      <a:gd name="connsiteX195" fmla="*/ 54473 w 571500"/>
                      <a:gd name="connsiteY195" fmla="*/ 215760 h 569595"/>
                      <a:gd name="connsiteX196" fmla="*/ 52845 w 571500"/>
                      <a:gd name="connsiteY196" fmla="*/ 227047 h 569595"/>
                      <a:gd name="connsiteX197" fmla="*/ 37414 w 571500"/>
                      <a:gd name="connsiteY197" fmla="*/ 242478 h 569595"/>
                      <a:gd name="connsiteX198" fmla="*/ 50892 w 571500"/>
                      <a:gd name="connsiteY198" fmla="*/ 255946 h 569595"/>
                      <a:gd name="connsiteX199" fmla="*/ 61532 w 571500"/>
                      <a:gd name="connsiteY199" fmla="*/ 245307 h 569595"/>
                      <a:gd name="connsiteX200" fmla="*/ 82820 w 571500"/>
                      <a:gd name="connsiteY200" fmla="*/ 241364 h 569595"/>
                      <a:gd name="connsiteX201" fmla="*/ 95250 w 571500"/>
                      <a:gd name="connsiteY201" fmla="*/ 259280 h 569595"/>
                      <a:gd name="connsiteX202" fmla="*/ 95250 w 571500"/>
                      <a:gd name="connsiteY202" fmla="*/ 274320 h 569595"/>
                      <a:gd name="connsiteX203" fmla="*/ 114300 w 571500"/>
                      <a:gd name="connsiteY203" fmla="*/ 274320 h 569595"/>
                      <a:gd name="connsiteX204" fmla="*/ 114300 w 571500"/>
                      <a:gd name="connsiteY204" fmla="*/ 259280 h 569595"/>
                      <a:gd name="connsiteX205" fmla="*/ 126635 w 571500"/>
                      <a:gd name="connsiteY205" fmla="*/ 241392 h 569595"/>
                      <a:gd name="connsiteX206" fmla="*/ 148019 w 571500"/>
                      <a:gd name="connsiteY206" fmla="*/ 245307 h 569595"/>
                      <a:gd name="connsiteX207" fmla="*/ 158658 w 571500"/>
                      <a:gd name="connsiteY207" fmla="*/ 255946 h 569595"/>
                      <a:gd name="connsiteX208" fmla="*/ 172136 w 571500"/>
                      <a:gd name="connsiteY208" fmla="*/ 242478 h 569595"/>
                      <a:gd name="connsiteX209" fmla="*/ 161496 w 571500"/>
                      <a:gd name="connsiteY209" fmla="*/ 231839 h 569595"/>
                      <a:gd name="connsiteX210" fmla="*/ 157534 w 571500"/>
                      <a:gd name="connsiteY210" fmla="*/ 210569 h 569595"/>
                      <a:gd name="connsiteX211" fmla="*/ 175451 w 571500"/>
                      <a:gd name="connsiteY211" fmla="*/ 198120 h 569595"/>
                      <a:gd name="connsiteX212" fmla="*/ 190500 w 571500"/>
                      <a:gd name="connsiteY212" fmla="*/ 198120 h 569595"/>
                      <a:gd name="connsiteX213" fmla="*/ 190500 w 571500"/>
                      <a:gd name="connsiteY213" fmla="*/ 179070 h 569595"/>
                      <a:gd name="connsiteX214" fmla="*/ 175451 w 571500"/>
                      <a:gd name="connsiteY214" fmla="*/ 179070 h 569595"/>
                      <a:gd name="connsiteX215" fmla="*/ 157582 w 571500"/>
                      <a:gd name="connsiteY215" fmla="*/ 166735 h 569595"/>
                      <a:gd name="connsiteX216" fmla="*/ 161496 w 571500"/>
                      <a:gd name="connsiteY216" fmla="*/ 145351 h 569595"/>
                      <a:gd name="connsiteX217" fmla="*/ 172136 w 571500"/>
                      <a:gd name="connsiteY217" fmla="*/ 134712 h 569595"/>
                      <a:gd name="connsiteX218" fmla="*/ 158658 w 571500"/>
                      <a:gd name="connsiteY218" fmla="*/ 121244 h 569595"/>
                      <a:gd name="connsiteX219" fmla="*/ 148019 w 571500"/>
                      <a:gd name="connsiteY219" fmla="*/ 131874 h 569595"/>
                      <a:gd name="connsiteX220" fmla="*/ 126730 w 571500"/>
                      <a:gd name="connsiteY220" fmla="*/ 135826 h 569595"/>
                      <a:gd name="connsiteX221" fmla="*/ 114300 w 571500"/>
                      <a:gd name="connsiteY221" fmla="*/ 117910 h 569595"/>
                      <a:gd name="connsiteX222" fmla="*/ 114300 w 571500"/>
                      <a:gd name="connsiteY222" fmla="*/ 102870 h 569595"/>
                      <a:gd name="connsiteX223" fmla="*/ 452438 w 571500"/>
                      <a:gd name="connsiteY223" fmla="*/ 83820 h 569595"/>
                      <a:gd name="connsiteX224" fmla="*/ 481013 w 571500"/>
                      <a:gd name="connsiteY224" fmla="*/ 83820 h 569595"/>
                      <a:gd name="connsiteX225" fmla="*/ 495300 w 571500"/>
                      <a:gd name="connsiteY225" fmla="*/ 98108 h 569595"/>
                      <a:gd name="connsiteX226" fmla="*/ 495300 w 571500"/>
                      <a:gd name="connsiteY226" fmla="*/ 117910 h 569595"/>
                      <a:gd name="connsiteX227" fmla="*/ 496186 w 571500"/>
                      <a:gd name="connsiteY227" fmla="*/ 118320 h 569595"/>
                      <a:gd name="connsiteX228" fmla="*/ 510502 w 571500"/>
                      <a:gd name="connsiteY228" fmla="*/ 104404 h 569595"/>
                      <a:gd name="connsiteX229" fmla="*/ 530704 w 571500"/>
                      <a:gd name="connsiteY229" fmla="*/ 104404 h 569595"/>
                      <a:gd name="connsiteX230" fmla="*/ 550916 w 571500"/>
                      <a:gd name="connsiteY230" fmla="*/ 124606 h 569595"/>
                      <a:gd name="connsiteX231" fmla="*/ 550916 w 571500"/>
                      <a:gd name="connsiteY231" fmla="*/ 144809 h 569595"/>
                      <a:gd name="connsiteX232" fmla="*/ 536915 w 571500"/>
                      <a:gd name="connsiteY232" fmla="*/ 158820 h 569595"/>
                      <a:gd name="connsiteX233" fmla="*/ 537534 w 571500"/>
                      <a:gd name="connsiteY233" fmla="*/ 160049 h 569595"/>
                      <a:gd name="connsiteX234" fmla="*/ 557213 w 571500"/>
                      <a:gd name="connsiteY234" fmla="*/ 160020 h 569595"/>
                      <a:gd name="connsiteX235" fmla="*/ 571500 w 571500"/>
                      <a:gd name="connsiteY235" fmla="*/ 174308 h 569595"/>
                      <a:gd name="connsiteX236" fmla="*/ 571500 w 571500"/>
                      <a:gd name="connsiteY236" fmla="*/ 202883 h 569595"/>
                      <a:gd name="connsiteX237" fmla="*/ 557213 w 571500"/>
                      <a:gd name="connsiteY237" fmla="*/ 217170 h 569595"/>
                      <a:gd name="connsiteX238" fmla="*/ 537400 w 571500"/>
                      <a:gd name="connsiteY238" fmla="*/ 217170 h 569595"/>
                      <a:gd name="connsiteX239" fmla="*/ 536858 w 571500"/>
                      <a:gd name="connsiteY239" fmla="*/ 218323 h 569595"/>
                      <a:gd name="connsiteX240" fmla="*/ 550907 w 571500"/>
                      <a:gd name="connsiteY240" fmla="*/ 232381 h 569595"/>
                      <a:gd name="connsiteX241" fmla="*/ 550907 w 571500"/>
                      <a:gd name="connsiteY241" fmla="*/ 252584 h 569595"/>
                      <a:gd name="connsiteX242" fmla="*/ 530695 w 571500"/>
                      <a:gd name="connsiteY242" fmla="*/ 272786 h 569595"/>
                      <a:gd name="connsiteX243" fmla="*/ 510492 w 571500"/>
                      <a:gd name="connsiteY243" fmla="*/ 272786 h 569595"/>
                      <a:gd name="connsiteX244" fmla="*/ 496491 w 571500"/>
                      <a:gd name="connsiteY244" fmla="*/ 258775 h 569595"/>
                      <a:gd name="connsiteX245" fmla="*/ 495262 w 571500"/>
                      <a:gd name="connsiteY245" fmla="*/ 259223 h 569595"/>
                      <a:gd name="connsiteX246" fmla="*/ 495290 w 571500"/>
                      <a:gd name="connsiteY246" fmla="*/ 279083 h 569595"/>
                      <a:gd name="connsiteX247" fmla="*/ 481003 w 571500"/>
                      <a:gd name="connsiteY247" fmla="*/ 293370 h 569595"/>
                      <a:gd name="connsiteX248" fmla="*/ 452428 w 571500"/>
                      <a:gd name="connsiteY248" fmla="*/ 293370 h 569595"/>
                      <a:gd name="connsiteX249" fmla="*/ 438140 w 571500"/>
                      <a:gd name="connsiteY249" fmla="*/ 279083 h 569595"/>
                      <a:gd name="connsiteX250" fmla="*/ 438140 w 571500"/>
                      <a:gd name="connsiteY250" fmla="*/ 259280 h 569595"/>
                      <a:gd name="connsiteX251" fmla="*/ 437255 w 571500"/>
                      <a:gd name="connsiteY251" fmla="*/ 258870 h 569595"/>
                      <a:gd name="connsiteX252" fmla="*/ 422939 w 571500"/>
                      <a:gd name="connsiteY252" fmla="*/ 272786 h 569595"/>
                      <a:gd name="connsiteX253" fmla="*/ 402736 w 571500"/>
                      <a:gd name="connsiteY253" fmla="*/ 272786 h 569595"/>
                      <a:gd name="connsiteX254" fmla="*/ 382524 w 571500"/>
                      <a:gd name="connsiteY254" fmla="*/ 252584 h 569595"/>
                      <a:gd name="connsiteX255" fmla="*/ 382524 w 571500"/>
                      <a:gd name="connsiteY255" fmla="*/ 232381 h 569595"/>
                      <a:gd name="connsiteX256" fmla="*/ 396564 w 571500"/>
                      <a:gd name="connsiteY256" fmla="*/ 218342 h 569595"/>
                      <a:gd name="connsiteX257" fmla="*/ 396288 w 571500"/>
                      <a:gd name="connsiteY257" fmla="*/ 217665 h 569595"/>
                      <a:gd name="connsiteX258" fmla="*/ 376238 w 571500"/>
                      <a:gd name="connsiteY258" fmla="*/ 217170 h 569595"/>
                      <a:gd name="connsiteX259" fmla="*/ 361950 w 571500"/>
                      <a:gd name="connsiteY259" fmla="*/ 202883 h 569595"/>
                      <a:gd name="connsiteX260" fmla="*/ 361950 w 571500"/>
                      <a:gd name="connsiteY260" fmla="*/ 174308 h 569595"/>
                      <a:gd name="connsiteX261" fmla="*/ 376238 w 571500"/>
                      <a:gd name="connsiteY261" fmla="*/ 160020 h 569595"/>
                      <a:gd name="connsiteX262" fmla="*/ 396040 w 571500"/>
                      <a:gd name="connsiteY262" fmla="*/ 160020 h 569595"/>
                      <a:gd name="connsiteX263" fmla="*/ 396583 w 571500"/>
                      <a:gd name="connsiteY263" fmla="*/ 158867 h 569595"/>
                      <a:gd name="connsiteX264" fmla="*/ 382534 w 571500"/>
                      <a:gd name="connsiteY264" fmla="*/ 144809 h 569595"/>
                      <a:gd name="connsiteX265" fmla="*/ 382534 w 571500"/>
                      <a:gd name="connsiteY265" fmla="*/ 124606 h 569595"/>
                      <a:gd name="connsiteX266" fmla="*/ 402746 w 571500"/>
                      <a:gd name="connsiteY266" fmla="*/ 104404 h 569595"/>
                      <a:gd name="connsiteX267" fmla="*/ 422948 w 571500"/>
                      <a:gd name="connsiteY267" fmla="*/ 104404 h 569595"/>
                      <a:gd name="connsiteX268" fmla="*/ 436950 w 571500"/>
                      <a:gd name="connsiteY268" fmla="*/ 118405 h 569595"/>
                      <a:gd name="connsiteX269" fmla="*/ 438179 w 571500"/>
                      <a:gd name="connsiteY269" fmla="*/ 117967 h 569595"/>
                      <a:gd name="connsiteX270" fmla="*/ 438150 w 571500"/>
                      <a:gd name="connsiteY270" fmla="*/ 98108 h 569595"/>
                      <a:gd name="connsiteX271" fmla="*/ 452438 w 571500"/>
                      <a:gd name="connsiteY271" fmla="*/ 83820 h 569595"/>
                      <a:gd name="connsiteX272" fmla="*/ 90497 w 571500"/>
                      <a:gd name="connsiteY272" fmla="*/ 83820 h 569595"/>
                      <a:gd name="connsiteX273" fmla="*/ 119072 w 571500"/>
                      <a:gd name="connsiteY273" fmla="*/ 83820 h 569595"/>
                      <a:gd name="connsiteX274" fmla="*/ 133360 w 571500"/>
                      <a:gd name="connsiteY274" fmla="*/ 98108 h 569595"/>
                      <a:gd name="connsiteX275" fmla="*/ 133360 w 571500"/>
                      <a:gd name="connsiteY275" fmla="*/ 117910 h 569595"/>
                      <a:gd name="connsiteX276" fmla="*/ 134245 w 571500"/>
                      <a:gd name="connsiteY276" fmla="*/ 118320 h 569595"/>
                      <a:gd name="connsiteX277" fmla="*/ 148561 w 571500"/>
                      <a:gd name="connsiteY277" fmla="*/ 104404 h 569595"/>
                      <a:gd name="connsiteX278" fmla="*/ 168764 w 571500"/>
                      <a:gd name="connsiteY278" fmla="*/ 104404 h 569595"/>
                      <a:gd name="connsiteX279" fmla="*/ 188976 w 571500"/>
                      <a:gd name="connsiteY279" fmla="*/ 124606 h 569595"/>
                      <a:gd name="connsiteX280" fmla="*/ 188976 w 571500"/>
                      <a:gd name="connsiteY280" fmla="*/ 144809 h 569595"/>
                      <a:gd name="connsiteX281" fmla="*/ 174974 w 571500"/>
                      <a:gd name="connsiteY281" fmla="*/ 158820 h 569595"/>
                      <a:gd name="connsiteX282" fmla="*/ 175593 w 571500"/>
                      <a:gd name="connsiteY282" fmla="*/ 160049 h 569595"/>
                      <a:gd name="connsiteX283" fmla="*/ 195272 w 571500"/>
                      <a:gd name="connsiteY283" fmla="*/ 160020 h 569595"/>
                      <a:gd name="connsiteX284" fmla="*/ 209560 w 571500"/>
                      <a:gd name="connsiteY284" fmla="*/ 174308 h 569595"/>
                      <a:gd name="connsiteX285" fmla="*/ 209560 w 571500"/>
                      <a:gd name="connsiteY285" fmla="*/ 202883 h 569595"/>
                      <a:gd name="connsiteX286" fmla="*/ 195272 w 571500"/>
                      <a:gd name="connsiteY286" fmla="*/ 217170 h 569595"/>
                      <a:gd name="connsiteX287" fmla="*/ 175460 w 571500"/>
                      <a:gd name="connsiteY287" fmla="*/ 217170 h 569595"/>
                      <a:gd name="connsiteX288" fmla="*/ 174917 w 571500"/>
                      <a:gd name="connsiteY288" fmla="*/ 218323 h 569595"/>
                      <a:gd name="connsiteX289" fmla="*/ 188966 w 571500"/>
                      <a:gd name="connsiteY289" fmla="*/ 232381 h 569595"/>
                      <a:gd name="connsiteX290" fmla="*/ 188966 w 571500"/>
                      <a:gd name="connsiteY290" fmla="*/ 252584 h 569595"/>
                      <a:gd name="connsiteX291" fmla="*/ 168754 w 571500"/>
                      <a:gd name="connsiteY291" fmla="*/ 272786 h 569595"/>
                      <a:gd name="connsiteX292" fmla="*/ 148552 w 571500"/>
                      <a:gd name="connsiteY292" fmla="*/ 272786 h 569595"/>
                      <a:gd name="connsiteX293" fmla="*/ 134550 w 571500"/>
                      <a:gd name="connsiteY293" fmla="*/ 258775 h 569595"/>
                      <a:gd name="connsiteX294" fmla="*/ 133321 w 571500"/>
                      <a:gd name="connsiteY294" fmla="*/ 259223 h 569595"/>
                      <a:gd name="connsiteX295" fmla="*/ 133350 w 571500"/>
                      <a:gd name="connsiteY295" fmla="*/ 279083 h 569595"/>
                      <a:gd name="connsiteX296" fmla="*/ 119063 w 571500"/>
                      <a:gd name="connsiteY296" fmla="*/ 293370 h 569595"/>
                      <a:gd name="connsiteX297" fmla="*/ 90488 w 571500"/>
                      <a:gd name="connsiteY297" fmla="*/ 293370 h 569595"/>
                      <a:gd name="connsiteX298" fmla="*/ 76200 w 571500"/>
                      <a:gd name="connsiteY298" fmla="*/ 279083 h 569595"/>
                      <a:gd name="connsiteX299" fmla="*/ 76200 w 571500"/>
                      <a:gd name="connsiteY299" fmla="*/ 259280 h 569595"/>
                      <a:gd name="connsiteX300" fmla="*/ 75305 w 571500"/>
                      <a:gd name="connsiteY300" fmla="*/ 258870 h 569595"/>
                      <a:gd name="connsiteX301" fmla="*/ 60989 w 571500"/>
                      <a:gd name="connsiteY301" fmla="*/ 272786 h 569595"/>
                      <a:gd name="connsiteX302" fmla="*/ 40786 w 571500"/>
                      <a:gd name="connsiteY302" fmla="*/ 272786 h 569595"/>
                      <a:gd name="connsiteX303" fmla="*/ 20574 w 571500"/>
                      <a:gd name="connsiteY303" fmla="*/ 252584 h 569595"/>
                      <a:gd name="connsiteX304" fmla="*/ 20574 w 571500"/>
                      <a:gd name="connsiteY304" fmla="*/ 232381 h 569595"/>
                      <a:gd name="connsiteX305" fmla="*/ 34614 w 571500"/>
                      <a:gd name="connsiteY305" fmla="*/ 218342 h 569595"/>
                      <a:gd name="connsiteX306" fmla="*/ 34338 w 571500"/>
                      <a:gd name="connsiteY306" fmla="*/ 217665 h 569595"/>
                      <a:gd name="connsiteX307" fmla="*/ 14288 w 571500"/>
                      <a:gd name="connsiteY307" fmla="*/ 217170 h 569595"/>
                      <a:gd name="connsiteX308" fmla="*/ 0 w 571500"/>
                      <a:gd name="connsiteY308" fmla="*/ 202883 h 569595"/>
                      <a:gd name="connsiteX309" fmla="*/ 0 w 571500"/>
                      <a:gd name="connsiteY309" fmla="*/ 174308 h 569595"/>
                      <a:gd name="connsiteX310" fmla="*/ 14288 w 571500"/>
                      <a:gd name="connsiteY310" fmla="*/ 160020 h 569595"/>
                      <a:gd name="connsiteX311" fmla="*/ 34100 w 571500"/>
                      <a:gd name="connsiteY311" fmla="*/ 160020 h 569595"/>
                      <a:gd name="connsiteX312" fmla="*/ 34642 w 571500"/>
                      <a:gd name="connsiteY312" fmla="*/ 158867 h 569595"/>
                      <a:gd name="connsiteX313" fmla="*/ 20593 w 571500"/>
                      <a:gd name="connsiteY313" fmla="*/ 144809 h 569595"/>
                      <a:gd name="connsiteX314" fmla="*/ 20593 w 571500"/>
                      <a:gd name="connsiteY314" fmla="*/ 124606 h 569595"/>
                      <a:gd name="connsiteX315" fmla="*/ 40805 w 571500"/>
                      <a:gd name="connsiteY315" fmla="*/ 104404 h 569595"/>
                      <a:gd name="connsiteX316" fmla="*/ 61008 w 571500"/>
                      <a:gd name="connsiteY316" fmla="*/ 104404 h 569595"/>
                      <a:gd name="connsiteX317" fmla="*/ 75009 w 571500"/>
                      <a:gd name="connsiteY317" fmla="*/ 118405 h 569595"/>
                      <a:gd name="connsiteX318" fmla="*/ 76238 w 571500"/>
                      <a:gd name="connsiteY318" fmla="*/ 117967 h 569595"/>
                      <a:gd name="connsiteX319" fmla="*/ 76210 w 571500"/>
                      <a:gd name="connsiteY319" fmla="*/ 98108 h 569595"/>
                      <a:gd name="connsiteX320" fmla="*/ 90497 w 571500"/>
                      <a:gd name="connsiteY320" fmla="*/ 83820 h 569595"/>
                      <a:gd name="connsiteX321" fmla="*/ 329565 w 571500"/>
                      <a:gd name="connsiteY321" fmla="*/ 0 h 569595"/>
                      <a:gd name="connsiteX322" fmla="*/ 367665 w 571500"/>
                      <a:gd name="connsiteY322" fmla="*/ 28575 h 569595"/>
                      <a:gd name="connsiteX323" fmla="*/ 371475 w 571500"/>
                      <a:gd name="connsiteY323" fmla="*/ 36195 h 569595"/>
                      <a:gd name="connsiteX324" fmla="*/ 367665 w 571500"/>
                      <a:gd name="connsiteY324" fmla="*/ 43815 h 569595"/>
                      <a:gd name="connsiteX325" fmla="*/ 329565 w 571500"/>
                      <a:gd name="connsiteY325" fmla="*/ 72390 h 569595"/>
                      <a:gd name="connsiteX326" fmla="*/ 318135 w 571500"/>
                      <a:gd name="connsiteY326" fmla="*/ 57150 h 569595"/>
                      <a:gd name="connsiteX327" fmla="*/ 333375 w 571500"/>
                      <a:gd name="connsiteY327" fmla="*/ 45720 h 569595"/>
                      <a:gd name="connsiteX328" fmla="*/ 219075 w 571500"/>
                      <a:gd name="connsiteY328" fmla="*/ 45720 h 569595"/>
                      <a:gd name="connsiteX329" fmla="*/ 219075 w 571500"/>
                      <a:gd name="connsiteY329" fmla="*/ 26670 h 569595"/>
                      <a:gd name="connsiteX330" fmla="*/ 333375 w 571500"/>
                      <a:gd name="connsiteY330" fmla="*/ 26670 h 569595"/>
                      <a:gd name="connsiteX331" fmla="*/ 318135 w 571500"/>
                      <a:gd name="connsiteY331" fmla="*/ 15240 h 569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  <a:cxn ang="0">
                        <a:pos x="connsiteX329" y="connsiteY329"/>
                      </a:cxn>
                      <a:cxn ang="0">
                        <a:pos x="connsiteX330" y="connsiteY330"/>
                      </a:cxn>
                      <a:cxn ang="0">
                        <a:pos x="connsiteX331" y="connsiteY331"/>
                      </a:cxn>
                    </a:cxnLst>
                    <a:rect l="l" t="t" r="r" b="b"/>
                    <a:pathLst>
                      <a:path w="571500" h="569595">
                        <a:moveTo>
                          <a:pt x="495300" y="483870"/>
                        </a:moveTo>
                        <a:lnTo>
                          <a:pt x="495300" y="493395"/>
                        </a:lnTo>
                        <a:lnTo>
                          <a:pt x="508587" y="493395"/>
                        </a:lnTo>
                        <a:cubicBezTo>
                          <a:pt x="514969" y="493395"/>
                          <a:pt x="520894" y="490223"/>
                          <a:pt x="524437" y="484908"/>
                        </a:cubicBezTo>
                        <a:lnTo>
                          <a:pt x="525123" y="483880"/>
                        </a:lnTo>
                        <a:close/>
                        <a:moveTo>
                          <a:pt x="47634" y="483870"/>
                        </a:moveTo>
                        <a:lnTo>
                          <a:pt x="48330" y="484889"/>
                        </a:lnTo>
                        <a:cubicBezTo>
                          <a:pt x="51883" y="490223"/>
                          <a:pt x="57807" y="493395"/>
                          <a:pt x="64189" y="493395"/>
                        </a:cubicBezTo>
                        <a:lnTo>
                          <a:pt x="76200" y="493395"/>
                        </a:lnTo>
                        <a:lnTo>
                          <a:pt x="76200" y="483870"/>
                        </a:lnTo>
                        <a:close/>
                        <a:moveTo>
                          <a:pt x="285750" y="464277"/>
                        </a:moveTo>
                        <a:lnTo>
                          <a:pt x="268033" y="493814"/>
                        </a:lnTo>
                        <a:lnTo>
                          <a:pt x="285750" y="529247"/>
                        </a:lnTo>
                        <a:lnTo>
                          <a:pt x="303466" y="493814"/>
                        </a:lnTo>
                        <a:close/>
                        <a:moveTo>
                          <a:pt x="295275" y="350520"/>
                        </a:moveTo>
                        <a:lnTo>
                          <a:pt x="314325" y="350520"/>
                        </a:lnTo>
                        <a:cubicBezTo>
                          <a:pt x="314325" y="355778"/>
                          <a:pt x="318602" y="360045"/>
                          <a:pt x="323850" y="360045"/>
                        </a:cubicBezTo>
                        <a:cubicBezTo>
                          <a:pt x="329098" y="360045"/>
                          <a:pt x="333375" y="355778"/>
                          <a:pt x="333375" y="350520"/>
                        </a:cubicBezTo>
                        <a:lnTo>
                          <a:pt x="352425" y="350520"/>
                        </a:lnTo>
                        <a:cubicBezTo>
                          <a:pt x="352425" y="366274"/>
                          <a:pt x="339604" y="379095"/>
                          <a:pt x="323850" y="379095"/>
                        </a:cubicBezTo>
                        <a:cubicBezTo>
                          <a:pt x="308096" y="379095"/>
                          <a:pt x="295275" y="366274"/>
                          <a:pt x="295275" y="350520"/>
                        </a:cubicBezTo>
                        <a:close/>
                        <a:moveTo>
                          <a:pt x="219075" y="350520"/>
                        </a:moveTo>
                        <a:lnTo>
                          <a:pt x="238125" y="350520"/>
                        </a:lnTo>
                        <a:cubicBezTo>
                          <a:pt x="238125" y="355778"/>
                          <a:pt x="242402" y="360045"/>
                          <a:pt x="247650" y="360045"/>
                        </a:cubicBezTo>
                        <a:cubicBezTo>
                          <a:pt x="252898" y="360045"/>
                          <a:pt x="257175" y="355778"/>
                          <a:pt x="257175" y="350520"/>
                        </a:cubicBezTo>
                        <a:lnTo>
                          <a:pt x="276225" y="350520"/>
                        </a:lnTo>
                        <a:cubicBezTo>
                          <a:pt x="276225" y="366274"/>
                          <a:pt x="263404" y="379095"/>
                          <a:pt x="247650" y="379095"/>
                        </a:cubicBezTo>
                        <a:cubicBezTo>
                          <a:pt x="231896" y="379095"/>
                          <a:pt x="219075" y="366274"/>
                          <a:pt x="219075" y="350520"/>
                        </a:cubicBezTo>
                        <a:close/>
                        <a:moveTo>
                          <a:pt x="495300" y="340995"/>
                        </a:moveTo>
                        <a:lnTo>
                          <a:pt x="514350" y="340995"/>
                        </a:lnTo>
                        <a:lnTo>
                          <a:pt x="514350" y="426720"/>
                        </a:lnTo>
                        <a:lnTo>
                          <a:pt x="495300" y="426720"/>
                        </a:lnTo>
                        <a:close/>
                        <a:moveTo>
                          <a:pt x="28575" y="340995"/>
                        </a:moveTo>
                        <a:lnTo>
                          <a:pt x="47625" y="340995"/>
                        </a:lnTo>
                        <a:lnTo>
                          <a:pt x="47625" y="426720"/>
                        </a:lnTo>
                        <a:lnTo>
                          <a:pt x="28575" y="426720"/>
                        </a:lnTo>
                        <a:close/>
                        <a:moveTo>
                          <a:pt x="428625" y="321945"/>
                        </a:moveTo>
                        <a:lnTo>
                          <a:pt x="447675" y="321945"/>
                        </a:lnTo>
                        <a:lnTo>
                          <a:pt x="447675" y="407670"/>
                        </a:lnTo>
                        <a:lnTo>
                          <a:pt x="428625" y="407670"/>
                        </a:lnTo>
                        <a:close/>
                        <a:moveTo>
                          <a:pt x="285750" y="321945"/>
                        </a:moveTo>
                        <a:cubicBezTo>
                          <a:pt x="258775" y="321945"/>
                          <a:pt x="233058" y="329956"/>
                          <a:pt x="211055" y="344986"/>
                        </a:cubicBezTo>
                        <a:cubicBezTo>
                          <a:pt x="210074" y="349853"/>
                          <a:pt x="209550" y="354892"/>
                          <a:pt x="209550" y="360045"/>
                        </a:cubicBezTo>
                        <a:cubicBezTo>
                          <a:pt x="209550" y="402060"/>
                          <a:pt x="243735" y="436245"/>
                          <a:pt x="285750" y="436245"/>
                        </a:cubicBezTo>
                        <a:cubicBezTo>
                          <a:pt x="327765" y="436245"/>
                          <a:pt x="361950" y="402060"/>
                          <a:pt x="361950" y="360045"/>
                        </a:cubicBezTo>
                        <a:cubicBezTo>
                          <a:pt x="361950" y="354892"/>
                          <a:pt x="361426" y="349853"/>
                          <a:pt x="360445" y="344986"/>
                        </a:cubicBezTo>
                        <a:cubicBezTo>
                          <a:pt x="338442" y="329956"/>
                          <a:pt x="312725" y="321945"/>
                          <a:pt x="285750" y="321945"/>
                        </a:cubicBezTo>
                        <a:close/>
                        <a:moveTo>
                          <a:pt x="95250" y="321945"/>
                        </a:moveTo>
                        <a:lnTo>
                          <a:pt x="114300" y="321945"/>
                        </a:lnTo>
                        <a:lnTo>
                          <a:pt x="114300" y="407670"/>
                        </a:lnTo>
                        <a:lnTo>
                          <a:pt x="95250" y="407670"/>
                        </a:lnTo>
                        <a:close/>
                        <a:moveTo>
                          <a:pt x="285750" y="283845"/>
                        </a:moveTo>
                        <a:cubicBezTo>
                          <a:pt x="260023" y="283845"/>
                          <a:pt x="237287" y="296694"/>
                          <a:pt x="223475" y="316268"/>
                        </a:cubicBezTo>
                        <a:cubicBezTo>
                          <a:pt x="242878" y="307534"/>
                          <a:pt x="263947" y="302895"/>
                          <a:pt x="285750" y="302895"/>
                        </a:cubicBezTo>
                        <a:cubicBezTo>
                          <a:pt x="307553" y="302895"/>
                          <a:pt x="328622" y="307534"/>
                          <a:pt x="348024" y="316268"/>
                        </a:cubicBezTo>
                        <a:cubicBezTo>
                          <a:pt x="334213" y="296694"/>
                          <a:pt x="311477" y="283845"/>
                          <a:pt x="285750" y="283845"/>
                        </a:cubicBezTo>
                        <a:close/>
                        <a:moveTo>
                          <a:pt x="285750" y="264795"/>
                        </a:moveTo>
                        <a:cubicBezTo>
                          <a:pt x="338271" y="264795"/>
                          <a:pt x="381000" y="307524"/>
                          <a:pt x="381000" y="360045"/>
                        </a:cubicBezTo>
                        <a:cubicBezTo>
                          <a:pt x="381000" y="391220"/>
                          <a:pt x="365874" y="418862"/>
                          <a:pt x="342652" y="436245"/>
                        </a:cubicBezTo>
                        <a:lnTo>
                          <a:pt x="347272" y="436245"/>
                        </a:lnTo>
                        <a:cubicBezTo>
                          <a:pt x="358226" y="436245"/>
                          <a:pt x="368932" y="438312"/>
                          <a:pt x="379114" y="442379"/>
                        </a:cubicBezTo>
                        <a:cubicBezTo>
                          <a:pt x="400812" y="451066"/>
                          <a:pt x="422815" y="455295"/>
                          <a:pt x="445322" y="455295"/>
                        </a:cubicBezTo>
                        <a:lnTo>
                          <a:pt x="485775" y="455295"/>
                        </a:lnTo>
                        <a:cubicBezTo>
                          <a:pt x="491033" y="455295"/>
                          <a:pt x="495300" y="459553"/>
                          <a:pt x="495300" y="464820"/>
                        </a:cubicBezTo>
                        <a:lnTo>
                          <a:pt x="525123" y="464820"/>
                        </a:lnTo>
                        <a:cubicBezTo>
                          <a:pt x="532171" y="464820"/>
                          <a:pt x="538601" y="468678"/>
                          <a:pt x="541934" y="474888"/>
                        </a:cubicBezTo>
                        <a:cubicBezTo>
                          <a:pt x="545259" y="481108"/>
                          <a:pt x="544897" y="488594"/>
                          <a:pt x="540982" y="494452"/>
                        </a:cubicBezTo>
                        <a:lnTo>
                          <a:pt x="540296" y="495471"/>
                        </a:lnTo>
                        <a:cubicBezTo>
                          <a:pt x="533200" y="506101"/>
                          <a:pt x="521351" y="512445"/>
                          <a:pt x="508587" y="512445"/>
                        </a:cubicBezTo>
                        <a:lnTo>
                          <a:pt x="495300" y="512445"/>
                        </a:lnTo>
                        <a:cubicBezTo>
                          <a:pt x="495300" y="517712"/>
                          <a:pt x="491033" y="521970"/>
                          <a:pt x="485775" y="521970"/>
                        </a:cubicBezTo>
                        <a:lnTo>
                          <a:pt x="439693" y="521970"/>
                        </a:lnTo>
                        <a:cubicBezTo>
                          <a:pt x="423053" y="521970"/>
                          <a:pt x="406575" y="519855"/>
                          <a:pt x="390525" y="515674"/>
                        </a:cubicBezTo>
                        <a:lnTo>
                          <a:pt x="390525" y="569595"/>
                        </a:lnTo>
                        <a:lnTo>
                          <a:pt x="371475" y="569595"/>
                        </a:lnTo>
                        <a:lnTo>
                          <a:pt x="371475" y="502920"/>
                        </a:lnTo>
                        <a:cubicBezTo>
                          <a:pt x="371475" y="499862"/>
                          <a:pt x="372942" y="496986"/>
                          <a:pt x="375428" y="495195"/>
                        </a:cubicBezTo>
                        <a:cubicBezTo>
                          <a:pt x="377914" y="493395"/>
                          <a:pt x="381114" y="492900"/>
                          <a:pt x="384010" y="493890"/>
                        </a:cubicBezTo>
                        <a:cubicBezTo>
                          <a:pt x="402003" y="499882"/>
                          <a:pt x="420738" y="502920"/>
                          <a:pt x="439693" y="502920"/>
                        </a:cubicBezTo>
                        <a:lnTo>
                          <a:pt x="476250" y="502920"/>
                        </a:lnTo>
                        <a:lnTo>
                          <a:pt x="476250" y="474345"/>
                        </a:lnTo>
                        <a:lnTo>
                          <a:pt x="445322" y="474345"/>
                        </a:lnTo>
                        <a:cubicBezTo>
                          <a:pt x="420376" y="474345"/>
                          <a:pt x="395992" y="469649"/>
                          <a:pt x="372847" y="460391"/>
                        </a:cubicBezTo>
                        <a:cubicBezTo>
                          <a:pt x="364122" y="456905"/>
                          <a:pt x="355787" y="455295"/>
                          <a:pt x="347272" y="455295"/>
                        </a:cubicBezTo>
                        <a:lnTo>
                          <a:pt x="302571" y="455295"/>
                        </a:lnTo>
                        <a:lnTo>
                          <a:pt x="322497" y="488490"/>
                        </a:lnTo>
                        <a:cubicBezTo>
                          <a:pt x="324174" y="491280"/>
                          <a:pt x="324307" y="494738"/>
                          <a:pt x="322850" y="497653"/>
                        </a:cubicBezTo>
                        <a:lnTo>
                          <a:pt x="294275" y="554803"/>
                        </a:lnTo>
                        <a:cubicBezTo>
                          <a:pt x="292656" y="558032"/>
                          <a:pt x="289360" y="560070"/>
                          <a:pt x="285750" y="560070"/>
                        </a:cubicBezTo>
                        <a:cubicBezTo>
                          <a:pt x="282140" y="560070"/>
                          <a:pt x="278844" y="558032"/>
                          <a:pt x="277225" y="554803"/>
                        </a:cubicBezTo>
                        <a:lnTo>
                          <a:pt x="248650" y="497653"/>
                        </a:lnTo>
                        <a:cubicBezTo>
                          <a:pt x="247193" y="494738"/>
                          <a:pt x="247326" y="491280"/>
                          <a:pt x="249002" y="488490"/>
                        </a:cubicBezTo>
                        <a:lnTo>
                          <a:pt x="268919" y="455295"/>
                        </a:lnTo>
                        <a:lnTo>
                          <a:pt x="224218" y="455295"/>
                        </a:lnTo>
                        <a:cubicBezTo>
                          <a:pt x="215703" y="455295"/>
                          <a:pt x="207378" y="456905"/>
                          <a:pt x="199453" y="460067"/>
                        </a:cubicBezTo>
                        <a:cubicBezTo>
                          <a:pt x="175508" y="469649"/>
                          <a:pt x="151124" y="474345"/>
                          <a:pt x="126178" y="474345"/>
                        </a:cubicBezTo>
                        <a:lnTo>
                          <a:pt x="95250" y="474345"/>
                        </a:lnTo>
                        <a:lnTo>
                          <a:pt x="95250" y="502920"/>
                        </a:lnTo>
                        <a:lnTo>
                          <a:pt x="131807" y="502920"/>
                        </a:lnTo>
                        <a:cubicBezTo>
                          <a:pt x="150762" y="502920"/>
                          <a:pt x="169497" y="499882"/>
                          <a:pt x="187490" y="493881"/>
                        </a:cubicBezTo>
                        <a:cubicBezTo>
                          <a:pt x="190376" y="492890"/>
                          <a:pt x="193577" y="493395"/>
                          <a:pt x="196072" y="495186"/>
                        </a:cubicBezTo>
                        <a:cubicBezTo>
                          <a:pt x="198558" y="496986"/>
                          <a:pt x="200025" y="499862"/>
                          <a:pt x="200025" y="502920"/>
                        </a:cubicBezTo>
                        <a:lnTo>
                          <a:pt x="200025" y="569595"/>
                        </a:lnTo>
                        <a:lnTo>
                          <a:pt x="180975" y="569595"/>
                        </a:lnTo>
                        <a:lnTo>
                          <a:pt x="180975" y="515674"/>
                        </a:lnTo>
                        <a:cubicBezTo>
                          <a:pt x="164935" y="519855"/>
                          <a:pt x="148447" y="521970"/>
                          <a:pt x="131807" y="521970"/>
                        </a:cubicBezTo>
                        <a:lnTo>
                          <a:pt x="85725" y="521970"/>
                        </a:lnTo>
                        <a:cubicBezTo>
                          <a:pt x="80467" y="521970"/>
                          <a:pt x="76200" y="517712"/>
                          <a:pt x="76200" y="512445"/>
                        </a:cubicBezTo>
                        <a:lnTo>
                          <a:pt x="64189" y="512445"/>
                        </a:lnTo>
                        <a:cubicBezTo>
                          <a:pt x="51416" y="512445"/>
                          <a:pt x="39557" y="506101"/>
                          <a:pt x="32480" y="495481"/>
                        </a:cubicBezTo>
                        <a:lnTo>
                          <a:pt x="31794" y="494462"/>
                        </a:lnTo>
                        <a:cubicBezTo>
                          <a:pt x="27880" y="488585"/>
                          <a:pt x="27527" y="481098"/>
                          <a:pt x="30842" y="474888"/>
                        </a:cubicBezTo>
                        <a:cubicBezTo>
                          <a:pt x="34157" y="468678"/>
                          <a:pt x="40595" y="464820"/>
                          <a:pt x="47634" y="464820"/>
                        </a:cubicBezTo>
                        <a:lnTo>
                          <a:pt x="76200" y="464820"/>
                        </a:lnTo>
                        <a:cubicBezTo>
                          <a:pt x="76200" y="459553"/>
                          <a:pt x="80467" y="455295"/>
                          <a:pt x="85725" y="455295"/>
                        </a:cubicBezTo>
                        <a:lnTo>
                          <a:pt x="126178" y="455295"/>
                        </a:lnTo>
                        <a:cubicBezTo>
                          <a:pt x="148685" y="455295"/>
                          <a:pt x="170688" y="451066"/>
                          <a:pt x="191576" y="442703"/>
                        </a:cubicBezTo>
                        <a:cubicBezTo>
                          <a:pt x="202568" y="438312"/>
                          <a:pt x="213284" y="436245"/>
                          <a:pt x="224228" y="436245"/>
                        </a:cubicBezTo>
                        <a:lnTo>
                          <a:pt x="228848" y="436245"/>
                        </a:lnTo>
                        <a:cubicBezTo>
                          <a:pt x="205626" y="418862"/>
                          <a:pt x="190500" y="391220"/>
                          <a:pt x="190500" y="360045"/>
                        </a:cubicBezTo>
                        <a:cubicBezTo>
                          <a:pt x="190500" y="307524"/>
                          <a:pt x="233229" y="264795"/>
                          <a:pt x="285750" y="264795"/>
                        </a:cubicBezTo>
                        <a:close/>
                        <a:moveTo>
                          <a:pt x="466725" y="160020"/>
                        </a:moveTo>
                        <a:cubicBezTo>
                          <a:pt x="450971" y="160020"/>
                          <a:pt x="438150" y="172841"/>
                          <a:pt x="438150" y="188595"/>
                        </a:cubicBezTo>
                        <a:cubicBezTo>
                          <a:pt x="438150" y="204349"/>
                          <a:pt x="450971" y="217170"/>
                          <a:pt x="466725" y="217170"/>
                        </a:cubicBezTo>
                        <a:cubicBezTo>
                          <a:pt x="482479" y="217170"/>
                          <a:pt x="495300" y="204349"/>
                          <a:pt x="495300" y="188595"/>
                        </a:cubicBezTo>
                        <a:cubicBezTo>
                          <a:pt x="495300" y="172841"/>
                          <a:pt x="482479" y="160020"/>
                          <a:pt x="466725" y="160020"/>
                        </a:cubicBezTo>
                        <a:close/>
                        <a:moveTo>
                          <a:pt x="104775" y="160020"/>
                        </a:moveTo>
                        <a:cubicBezTo>
                          <a:pt x="89021" y="160020"/>
                          <a:pt x="76200" y="172841"/>
                          <a:pt x="76200" y="188595"/>
                        </a:cubicBezTo>
                        <a:cubicBezTo>
                          <a:pt x="76200" y="204349"/>
                          <a:pt x="89021" y="217170"/>
                          <a:pt x="104775" y="217170"/>
                        </a:cubicBezTo>
                        <a:cubicBezTo>
                          <a:pt x="120529" y="217170"/>
                          <a:pt x="133350" y="204349"/>
                          <a:pt x="133350" y="188595"/>
                        </a:cubicBezTo>
                        <a:cubicBezTo>
                          <a:pt x="133350" y="172841"/>
                          <a:pt x="120529" y="160020"/>
                          <a:pt x="104775" y="160020"/>
                        </a:cubicBezTo>
                        <a:close/>
                        <a:moveTo>
                          <a:pt x="466725" y="140970"/>
                        </a:moveTo>
                        <a:cubicBezTo>
                          <a:pt x="492985" y="140970"/>
                          <a:pt x="514350" y="162335"/>
                          <a:pt x="514350" y="188595"/>
                        </a:cubicBezTo>
                        <a:cubicBezTo>
                          <a:pt x="514350" y="214855"/>
                          <a:pt x="492985" y="236220"/>
                          <a:pt x="466725" y="236220"/>
                        </a:cubicBezTo>
                        <a:cubicBezTo>
                          <a:pt x="440465" y="236220"/>
                          <a:pt x="419100" y="214855"/>
                          <a:pt x="419100" y="188595"/>
                        </a:cubicBezTo>
                        <a:cubicBezTo>
                          <a:pt x="419100" y="162335"/>
                          <a:pt x="440465" y="140970"/>
                          <a:pt x="466725" y="140970"/>
                        </a:cubicBezTo>
                        <a:close/>
                        <a:moveTo>
                          <a:pt x="104775" y="140970"/>
                        </a:moveTo>
                        <a:cubicBezTo>
                          <a:pt x="131035" y="140970"/>
                          <a:pt x="152400" y="162335"/>
                          <a:pt x="152400" y="188595"/>
                        </a:cubicBezTo>
                        <a:cubicBezTo>
                          <a:pt x="152400" y="214855"/>
                          <a:pt x="131035" y="236220"/>
                          <a:pt x="104775" y="236220"/>
                        </a:cubicBezTo>
                        <a:cubicBezTo>
                          <a:pt x="78515" y="236220"/>
                          <a:pt x="57150" y="214855"/>
                          <a:pt x="57150" y="188595"/>
                        </a:cubicBezTo>
                        <a:cubicBezTo>
                          <a:pt x="57150" y="162335"/>
                          <a:pt x="78515" y="140970"/>
                          <a:pt x="104775" y="140970"/>
                        </a:cubicBezTo>
                        <a:close/>
                        <a:moveTo>
                          <a:pt x="457200" y="102870"/>
                        </a:moveTo>
                        <a:lnTo>
                          <a:pt x="457200" y="117910"/>
                        </a:lnTo>
                        <a:cubicBezTo>
                          <a:pt x="457200" y="125701"/>
                          <a:pt x="452361" y="132731"/>
                          <a:pt x="444865" y="135798"/>
                        </a:cubicBezTo>
                        <a:cubicBezTo>
                          <a:pt x="437331" y="138894"/>
                          <a:pt x="428968" y="137360"/>
                          <a:pt x="423481" y="131874"/>
                        </a:cubicBezTo>
                        <a:lnTo>
                          <a:pt x="412842" y="121244"/>
                        </a:lnTo>
                        <a:lnTo>
                          <a:pt x="399364" y="134712"/>
                        </a:lnTo>
                        <a:lnTo>
                          <a:pt x="410004" y="145351"/>
                        </a:lnTo>
                        <a:cubicBezTo>
                          <a:pt x="415480" y="150828"/>
                          <a:pt x="417043" y="159172"/>
                          <a:pt x="413966" y="166621"/>
                        </a:cubicBezTo>
                        <a:cubicBezTo>
                          <a:pt x="410861" y="174222"/>
                          <a:pt x="403841" y="179070"/>
                          <a:pt x="396050" y="179070"/>
                        </a:cubicBezTo>
                        <a:lnTo>
                          <a:pt x="381000" y="179070"/>
                        </a:lnTo>
                        <a:lnTo>
                          <a:pt x="381000" y="198120"/>
                        </a:lnTo>
                        <a:lnTo>
                          <a:pt x="396050" y="198120"/>
                        </a:lnTo>
                        <a:cubicBezTo>
                          <a:pt x="403831" y="198120"/>
                          <a:pt x="410851" y="202959"/>
                          <a:pt x="413909" y="210436"/>
                        </a:cubicBezTo>
                        <a:cubicBezTo>
                          <a:pt x="414652" y="212274"/>
                          <a:pt x="415490" y="214046"/>
                          <a:pt x="416423" y="215760"/>
                        </a:cubicBezTo>
                        <a:cubicBezTo>
                          <a:pt x="418443" y="219466"/>
                          <a:pt x="417776" y="224066"/>
                          <a:pt x="414795" y="227047"/>
                        </a:cubicBezTo>
                        <a:lnTo>
                          <a:pt x="399364" y="242478"/>
                        </a:lnTo>
                        <a:lnTo>
                          <a:pt x="412842" y="255946"/>
                        </a:lnTo>
                        <a:lnTo>
                          <a:pt x="423481" y="245307"/>
                        </a:lnTo>
                        <a:cubicBezTo>
                          <a:pt x="428958" y="239839"/>
                          <a:pt x="437321" y="238296"/>
                          <a:pt x="444770" y="241364"/>
                        </a:cubicBezTo>
                        <a:cubicBezTo>
                          <a:pt x="452361" y="244459"/>
                          <a:pt x="457200" y="251489"/>
                          <a:pt x="457200" y="259280"/>
                        </a:cubicBezTo>
                        <a:lnTo>
                          <a:pt x="457200" y="274320"/>
                        </a:lnTo>
                        <a:lnTo>
                          <a:pt x="476250" y="274320"/>
                        </a:lnTo>
                        <a:lnTo>
                          <a:pt x="476250" y="259280"/>
                        </a:lnTo>
                        <a:cubicBezTo>
                          <a:pt x="476250" y="251489"/>
                          <a:pt x="481089" y="244459"/>
                          <a:pt x="488585" y="241392"/>
                        </a:cubicBezTo>
                        <a:cubicBezTo>
                          <a:pt x="496138" y="238287"/>
                          <a:pt x="504492" y="239830"/>
                          <a:pt x="509969" y="245307"/>
                        </a:cubicBezTo>
                        <a:lnTo>
                          <a:pt x="520608" y="255946"/>
                        </a:lnTo>
                        <a:lnTo>
                          <a:pt x="534086" y="242478"/>
                        </a:lnTo>
                        <a:lnTo>
                          <a:pt x="523446" y="231839"/>
                        </a:lnTo>
                        <a:cubicBezTo>
                          <a:pt x="517970" y="226362"/>
                          <a:pt x="516407" y="218018"/>
                          <a:pt x="519484" y="210569"/>
                        </a:cubicBezTo>
                        <a:cubicBezTo>
                          <a:pt x="522589" y="202968"/>
                          <a:pt x="529609" y="198120"/>
                          <a:pt x="537400" y="198120"/>
                        </a:cubicBezTo>
                        <a:lnTo>
                          <a:pt x="552450" y="198120"/>
                        </a:lnTo>
                        <a:lnTo>
                          <a:pt x="552450" y="179070"/>
                        </a:lnTo>
                        <a:lnTo>
                          <a:pt x="537400" y="179070"/>
                        </a:lnTo>
                        <a:cubicBezTo>
                          <a:pt x="529609" y="179070"/>
                          <a:pt x="522589" y="174222"/>
                          <a:pt x="519532" y="166735"/>
                        </a:cubicBezTo>
                        <a:cubicBezTo>
                          <a:pt x="516417" y="159172"/>
                          <a:pt x="517970" y="150828"/>
                          <a:pt x="523446" y="145351"/>
                        </a:cubicBezTo>
                        <a:lnTo>
                          <a:pt x="534086" y="134712"/>
                        </a:lnTo>
                        <a:lnTo>
                          <a:pt x="520608" y="121244"/>
                        </a:lnTo>
                        <a:lnTo>
                          <a:pt x="509969" y="131874"/>
                        </a:lnTo>
                        <a:cubicBezTo>
                          <a:pt x="504482" y="137341"/>
                          <a:pt x="496119" y="138894"/>
                          <a:pt x="488680" y="135826"/>
                        </a:cubicBezTo>
                        <a:cubicBezTo>
                          <a:pt x="481089" y="132731"/>
                          <a:pt x="476250" y="125701"/>
                          <a:pt x="476250" y="117910"/>
                        </a:cubicBezTo>
                        <a:lnTo>
                          <a:pt x="476250" y="102870"/>
                        </a:lnTo>
                        <a:close/>
                        <a:moveTo>
                          <a:pt x="95250" y="102870"/>
                        </a:moveTo>
                        <a:lnTo>
                          <a:pt x="95250" y="117910"/>
                        </a:lnTo>
                        <a:cubicBezTo>
                          <a:pt x="95250" y="125701"/>
                          <a:pt x="90411" y="132731"/>
                          <a:pt x="82915" y="135798"/>
                        </a:cubicBezTo>
                        <a:cubicBezTo>
                          <a:pt x="75390" y="138894"/>
                          <a:pt x="67018" y="137360"/>
                          <a:pt x="61532" y="131874"/>
                        </a:cubicBezTo>
                        <a:lnTo>
                          <a:pt x="50892" y="121244"/>
                        </a:lnTo>
                        <a:lnTo>
                          <a:pt x="37414" y="134712"/>
                        </a:lnTo>
                        <a:lnTo>
                          <a:pt x="48054" y="145351"/>
                        </a:lnTo>
                        <a:cubicBezTo>
                          <a:pt x="53531" y="150828"/>
                          <a:pt x="55093" y="159172"/>
                          <a:pt x="52016" y="166621"/>
                        </a:cubicBezTo>
                        <a:cubicBezTo>
                          <a:pt x="48911" y="174222"/>
                          <a:pt x="41891" y="179070"/>
                          <a:pt x="34100" y="179070"/>
                        </a:cubicBezTo>
                        <a:lnTo>
                          <a:pt x="19050" y="179070"/>
                        </a:lnTo>
                        <a:lnTo>
                          <a:pt x="19050" y="198120"/>
                        </a:lnTo>
                        <a:lnTo>
                          <a:pt x="34100" y="198120"/>
                        </a:lnTo>
                        <a:cubicBezTo>
                          <a:pt x="41881" y="198120"/>
                          <a:pt x="48901" y="202959"/>
                          <a:pt x="51959" y="210436"/>
                        </a:cubicBezTo>
                        <a:cubicBezTo>
                          <a:pt x="52702" y="212274"/>
                          <a:pt x="53540" y="214046"/>
                          <a:pt x="54473" y="215760"/>
                        </a:cubicBezTo>
                        <a:cubicBezTo>
                          <a:pt x="56493" y="219466"/>
                          <a:pt x="55826" y="224066"/>
                          <a:pt x="52845" y="227047"/>
                        </a:cubicBezTo>
                        <a:lnTo>
                          <a:pt x="37414" y="242478"/>
                        </a:lnTo>
                        <a:lnTo>
                          <a:pt x="50892" y="255946"/>
                        </a:lnTo>
                        <a:lnTo>
                          <a:pt x="61532" y="245307"/>
                        </a:lnTo>
                        <a:cubicBezTo>
                          <a:pt x="67008" y="239839"/>
                          <a:pt x="75371" y="238296"/>
                          <a:pt x="82820" y="241364"/>
                        </a:cubicBezTo>
                        <a:cubicBezTo>
                          <a:pt x="90411" y="244459"/>
                          <a:pt x="95250" y="251489"/>
                          <a:pt x="95250" y="259280"/>
                        </a:cubicBezTo>
                        <a:lnTo>
                          <a:pt x="95250" y="274320"/>
                        </a:lnTo>
                        <a:lnTo>
                          <a:pt x="114300" y="274320"/>
                        </a:lnTo>
                        <a:lnTo>
                          <a:pt x="114300" y="259280"/>
                        </a:lnTo>
                        <a:cubicBezTo>
                          <a:pt x="114300" y="251489"/>
                          <a:pt x="119139" y="244459"/>
                          <a:pt x="126635" y="241392"/>
                        </a:cubicBezTo>
                        <a:cubicBezTo>
                          <a:pt x="134188" y="238287"/>
                          <a:pt x="142532" y="239830"/>
                          <a:pt x="148019" y="245307"/>
                        </a:cubicBezTo>
                        <a:lnTo>
                          <a:pt x="158658" y="255946"/>
                        </a:lnTo>
                        <a:lnTo>
                          <a:pt x="172136" y="242478"/>
                        </a:lnTo>
                        <a:lnTo>
                          <a:pt x="161496" y="231839"/>
                        </a:lnTo>
                        <a:cubicBezTo>
                          <a:pt x="156019" y="226362"/>
                          <a:pt x="154457" y="218018"/>
                          <a:pt x="157534" y="210569"/>
                        </a:cubicBezTo>
                        <a:cubicBezTo>
                          <a:pt x="160639" y="202968"/>
                          <a:pt x="167659" y="198120"/>
                          <a:pt x="175451" y="198120"/>
                        </a:cubicBezTo>
                        <a:lnTo>
                          <a:pt x="190500" y="198120"/>
                        </a:lnTo>
                        <a:lnTo>
                          <a:pt x="190500" y="179070"/>
                        </a:lnTo>
                        <a:lnTo>
                          <a:pt x="175451" y="179070"/>
                        </a:lnTo>
                        <a:cubicBezTo>
                          <a:pt x="167659" y="179070"/>
                          <a:pt x="160639" y="174222"/>
                          <a:pt x="157582" y="166735"/>
                        </a:cubicBezTo>
                        <a:cubicBezTo>
                          <a:pt x="154467" y="159172"/>
                          <a:pt x="156019" y="150828"/>
                          <a:pt x="161496" y="145351"/>
                        </a:cubicBezTo>
                        <a:lnTo>
                          <a:pt x="172136" y="134712"/>
                        </a:lnTo>
                        <a:lnTo>
                          <a:pt x="158658" y="121244"/>
                        </a:lnTo>
                        <a:lnTo>
                          <a:pt x="148019" y="131874"/>
                        </a:lnTo>
                        <a:cubicBezTo>
                          <a:pt x="142542" y="137341"/>
                          <a:pt x="134169" y="138894"/>
                          <a:pt x="126730" y="135826"/>
                        </a:cubicBezTo>
                        <a:cubicBezTo>
                          <a:pt x="119139" y="132731"/>
                          <a:pt x="114300" y="125701"/>
                          <a:pt x="114300" y="117910"/>
                        </a:cubicBezTo>
                        <a:lnTo>
                          <a:pt x="114300" y="102870"/>
                        </a:lnTo>
                        <a:close/>
                        <a:moveTo>
                          <a:pt x="452438" y="83820"/>
                        </a:moveTo>
                        <a:lnTo>
                          <a:pt x="481013" y="83820"/>
                        </a:lnTo>
                        <a:cubicBezTo>
                          <a:pt x="488890" y="83820"/>
                          <a:pt x="495300" y="90230"/>
                          <a:pt x="495300" y="98108"/>
                        </a:cubicBezTo>
                        <a:lnTo>
                          <a:pt x="495300" y="117910"/>
                        </a:lnTo>
                        <a:cubicBezTo>
                          <a:pt x="495586" y="118005"/>
                          <a:pt x="495910" y="118196"/>
                          <a:pt x="496186" y="118320"/>
                        </a:cubicBezTo>
                        <a:lnTo>
                          <a:pt x="510502" y="104404"/>
                        </a:lnTo>
                        <a:cubicBezTo>
                          <a:pt x="516074" y="98822"/>
                          <a:pt x="525132" y="98822"/>
                          <a:pt x="530704" y="104404"/>
                        </a:cubicBezTo>
                        <a:lnTo>
                          <a:pt x="550916" y="124606"/>
                        </a:lnTo>
                        <a:cubicBezTo>
                          <a:pt x="556489" y="130178"/>
                          <a:pt x="556489" y="139236"/>
                          <a:pt x="550916" y="144809"/>
                        </a:cubicBezTo>
                        <a:lnTo>
                          <a:pt x="536915" y="158820"/>
                        </a:lnTo>
                        <a:lnTo>
                          <a:pt x="537534" y="160049"/>
                        </a:lnTo>
                        <a:lnTo>
                          <a:pt x="557213" y="160020"/>
                        </a:lnTo>
                        <a:cubicBezTo>
                          <a:pt x="565090" y="160020"/>
                          <a:pt x="571500" y="166430"/>
                          <a:pt x="571500" y="174308"/>
                        </a:cubicBezTo>
                        <a:lnTo>
                          <a:pt x="571500" y="202883"/>
                        </a:lnTo>
                        <a:cubicBezTo>
                          <a:pt x="571500" y="210760"/>
                          <a:pt x="565090" y="217170"/>
                          <a:pt x="557213" y="217170"/>
                        </a:cubicBezTo>
                        <a:lnTo>
                          <a:pt x="537400" y="217170"/>
                        </a:lnTo>
                        <a:cubicBezTo>
                          <a:pt x="537305" y="217389"/>
                          <a:pt x="536962" y="218113"/>
                          <a:pt x="536858" y="218323"/>
                        </a:cubicBezTo>
                        <a:lnTo>
                          <a:pt x="550907" y="232381"/>
                        </a:lnTo>
                        <a:cubicBezTo>
                          <a:pt x="556479" y="237954"/>
                          <a:pt x="556479" y="247012"/>
                          <a:pt x="550907" y="252584"/>
                        </a:cubicBezTo>
                        <a:lnTo>
                          <a:pt x="530695" y="272786"/>
                        </a:lnTo>
                        <a:cubicBezTo>
                          <a:pt x="525123" y="278368"/>
                          <a:pt x="516065" y="278368"/>
                          <a:pt x="510492" y="272786"/>
                        </a:cubicBezTo>
                        <a:lnTo>
                          <a:pt x="496491" y="258775"/>
                        </a:lnTo>
                        <a:cubicBezTo>
                          <a:pt x="496281" y="258861"/>
                          <a:pt x="495471" y="259147"/>
                          <a:pt x="495262" y="259223"/>
                        </a:cubicBezTo>
                        <a:lnTo>
                          <a:pt x="495290" y="279083"/>
                        </a:lnTo>
                        <a:cubicBezTo>
                          <a:pt x="495290" y="286960"/>
                          <a:pt x="488880" y="293370"/>
                          <a:pt x="481003" y="293370"/>
                        </a:cubicBezTo>
                        <a:lnTo>
                          <a:pt x="452428" y="293370"/>
                        </a:lnTo>
                        <a:cubicBezTo>
                          <a:pt x="444551" y="293370"/>
                          <a:pt x="438140" y="286960"/>
                          <a:pt x="438140" y="279083"/>
                        </a:cubicBezTo>
                        <a:lnTo>
                          <a:pt x="438140" y="259280"/>
                        </a:lnTo>
                        <a:cubicBezTo>
                          <a:pt x="437855" y="259185"/>
                          <a:pt x="437531" y="258994"/>
                          <a:pt x="437255" y="258870"/>
                        </a:cubicBezTo>
                        <a:lnTo>
                          <a:pt x="422939" y="272786"/>
                        </a:lnTo>
                        <a:cubicBezTo>
                          <a:pt x="417366" y="278349"/>
                          <a:pt x="408308" y="278368"/>
                          <a:pt x="402736" y="272786"/>
                        </a:cubicBezTo>
                        <a:lnTo>
                          <a:pt x="382524" y="252584"/>
                        </a:lnTo>
                        <a:cubicBezTo>
                          <a:pt x="376952" y="247012"/>
                          <a:pt x="376952" y="237954"/>
                          <a:pt x="382524" y="232381"/>
                        </a:cubicBezTo>
                        <a:lnTo>
                          <a:pt x="396564" y="218342"/>
                        </a:lnTo>
                        <a:cubicBezTo>
                          <a:pt x="396478" y="218123"/>
                          <a:pt x="396383" y="217894"/>
                          <a:pt x="396288" y="217665"/>
                        </a:cubicBezTo>
                        <a:lnTo>
                          <a:pt x="376238" y="217170"/>
                        </a:lnTo>
                        <a:cubicBezTo>
                          <a:pt x="368360" y="217170"/>
                          <a:pt x="361950" y="210760"/>
                          <a:pt x="361950" y="202883"/>
                        </a:cubicBezTo>
                        <a:lnTo>
                          <a:pt x="361950" y="174308"/>
                        </a:lnTo>
                        <a:cubicBezTo>
                          <a:pt x="361950" y="166430"/>
                          <a:pt x="368360" y="160020"/>
                          <a:pt x="376238" y="160020"/>
                        </a:cubicBezTo>
                        <a:lnTo>
                          <a:pt x="396040" y="160020"/>
                        </a:lnTo>
                        <a:cubicBezTo>
                          <a:pt x="396135" y="159801"/>
                          <a:pt x="396478" y="159077"/>
                          <a:pt x="396583" y="158867"/>
                        </a:cubicBezTo>
                        <a:lnTo>
                          <a:pt x="382534" y="144809"/>
                        </a:lnTo>
                        <a:cubicBezTo>
                          <a:pt x="376961" y="139236"/>
                          <a:pt x="376961" y="130178"/>
                          <a:pt x="382534" y="124606"/>
                        </a:cubicBezTo>
                        <a:lnTo>
                          <a:pt x="402746" y="104404"/>
                        </a:lnTo>
                        <a:cubicBezTo>
                          <a:pt x="408318" y="98822"/>
                          <a:pt x="417376" y="98822"/>
                          <a:pt x="422948" y="104404"/>
                        </a:cubicBezTo>
                        <a:lnTo>
                          <a:pt x="436950" y="118405"/>
                        </a:lnTo>
                        <a:cubicBezTo>
                          <a:pt x="437150" y="118320"/>
                          <a:pt x="437969" y="118043"/>
                          <a:pt x="438179" y="117967"/>
                        </a:cubicBezTo>
                        <a:lnTo>
                          <a:pt x="438150" y="98108"/>
                        </a:lnTo>
                        <a:cubicBezTo>
                          <a:pt x="438150" y="90230"/>
                          <a:pt x="444560" y="83820"/>
                          <a:pt x="452438" y="83820"/>
                        </a:cubicBezTo>
                        <a:close/>
                        <a:moveTo>
                          <a:pt x="90497" y="83820"/>
                        </a:moveTo>
                        <a:lnTo>
                          <a:pt x="119072" y="83820"/>
                        </a:lnTo>
                        <a:cubicBezTo>
                          <a:pt x="126949" y="83820"/>
                          <a:pt x="133360" y="90230"/>
                          <a:pt x="133360" y="98108"/>
                        </a:cubicBezTo>
                        <a:lnTo>
                          <a:pt x="133360" y="117910"/>
                        </a:lnTo>
                        <a:cubicBezTo>
                          <a:pt x="133645" y="118005"/>
                          <a:pt x="133969" y="118196"/>
                          <a:pt x="134245" y="118320"/>
                        </a:cubicBezTo>
                        <a:lnTo>
                          <a:pt x="148561" y="104404"/>
                        </a:lnTo>
                        <a:cubicBezTo>
                          <a:pt x="154134" y="98822"/>
                          <a:pt x="163192" y="98822"/>
                          <a:pt x="168764" y="104404"/>
                        </a:cubicBezTo>
                        <a:lnTo>
                          <a:pt x="188976" y="124606"/>
                        </a:lnTo>
                        <a:cubicBezTo>
                          <a:pt x="194548" y="130178"/>
                          <a:pt x="194548" y="139236"/>
                          <a:pt x="188976" y="144809"/>
                        </a:cubicBezTo>
                        <a:lnTo>
                          <a:pt x="174974" y="158820"/>
                        </a:lnTo>
                        <a:lnTo>
                          <a:pt x="175593" y="160049"/>
                        </a:lnTo>
                        <a:lnTo>
                          <a:pt x="195272" y="160020"/>
                        </a:lnTo>
                        <a:cubicBezTo>
                          <a:pt x="203149" y="160020"/>
                          <a:pt x="209560" y="166430"/>
                          <a:pt x="209560" y="174308"/>
                        </a:cubicBezTo>
                        <a:lnTo>
                          <a:pt x="209560" y="202883"/>
                        </a:lnTo>
                        <a:cubicBezTo>
                          <a:pt x="209560" y="210760"/>
                          <a:pt x="203149" y="217170"/>
                          <a:pt x="195272" y="217170"/>
                        </a:cubicBezTo>
                        <a:lnTo>
                          <a:pt x="175460" y="217170"/>
                        </a:lnTo>
                        <a:cubicBezTo>
                          <a:pt x="175365" y="217389"/>
                          <a:pt x="175022" y="218113"/>
                          <a:pt x="174917" y="218323"/>
                        </a:cubicBezTo>
                        <a:lnTo>
                          <a:pt x="188966" y="232381"/>
                        </a:lnTo>
                        <a:cubicBezTo>
                          <a:pt x="194539" y="237954"/>
                          <a:pt x="194539" y="247012"/>
                          <a:pt x="188966" y="252584"/>
                        </a:cubicBezTo>
                        <a:lnTo>
                          <a:pt x="168754" y="272786"/>
                        </a:lnTo>
                        <a:cubicBezTo>
                          <a:pt x="163182" y="278368"/>
                          <a:pt x="154124" y="278368"/>
                          <a:pt x="148552" y="272786"/>
                        </a:cubicBezTo>
                        <a:lnTo>
                          <a:pt x="134550" y="258775"/>
                        </a:lnTo>
                        <a:cubicBezTo>
                          <a:pt x="134341" y="258861"/>
                          <a:pt x="133531" y="259147"/>
                          <a:pt x="133321" y="259223"/>
                        </a:cubicBezTo>
                        <a:lnTo>
                          <a:pt x="133350" y="279083"/>
                        </a:lnTo>
                        <a:cubicBezTo>
                          <a:pt x="133350" y="286960"/>
                          <a:pt x="126940" y="293370"/>
                          <a:pt x="119063" y="293370"/>
                        </a:cubicBezTo>
                        <a:lnTo>
                          <a:pt x="90488" y="293370"/>
                        </a:lnTo>
                        <a:cubicBezTo>
                          <a:pt x="82610" y="293370"/>
                          <a:pt x="76200" y="286960"/>
                          <a:pt x="76200" y="279083"/>
                        </a:cubicBezTo>
                        <a:lnTo>
                          <a:pt x="76200" y="259280"/>
                        </a:lnTo>
                        <a:cubicBezTo>
                          <a:pt x="75914" y="259185"/>
                          <a:pt x="75590" y="258994"/>
                          <a:pt x="75305" y="258870"/>
                        </a:cubicBezTo>
                        <a:lnTo>
                          <a:pt x="60989" y="272786"/>
                        </a:lnTo>
                        <a:cubicBezTo>
                          <a:pt x="55416" y="278349"/>
                          <a:pt x="46358" y="278368"/>
                          <a:pt x="40786" y="272786"/>
                        </a:cubicBezTo>
                        <a:lnTo>
                          <a:pt x="20574" y="252584"/>
                        </a:lnTo>
                        <a:cubicBezTo>
                          <a:pt x="15002" y="247012"/>
                          <a:pt x="15002" y="237954"/>
                          <a:pt x="20574" y="232381"/>
                        </a:cubicBezTo>
                        <a:lnTo>
                          <a:pt x="34614" y="218342"/>
                        </a:lnTo>
                        <a:cubicBezTo>
                          <a:pt x="34528" y="218123"/>
                          <a:pt x="34433" y="217894"/>
                          <a:pt x="34338" y="217665"/>
                        </a:cubicBezTo>
                        <a:lnTo>
                          <a:pt x="14288" y="217170"/>
                        </a:lnTo>
                        <a:cubicBezTo>
                          <a:pt x="6410" y="217170"/>
                          <a:pt x="0" y="210760"/>
                          <a:pt x="0" y="202883"/>
                        </a:cubicBezTo>
                        <a:lnTo>
                          <a:pt x="0" y="174308"/>
                        </a:lnTo>
                        <a:cubicBezTo>
                          <a:pt x="0" y="166430"/>
                          <a:pt x="6410" y="160020"/>
                          <a:pt x="14288" y="160020"/>
                        </a:cubicBezTo>
                        <a:lnTo>
                          <a:pt x="34100" y="160020"/>
                        </a:lnTo>
                        <a:cubicBezTo>
                          <a:pt x="34185" y="159801"/>
                          <a:pt x="34528" y="159077"/>
                          <a:pt x="34642" y="158867"/>
                        </a:cubicBezTo>
                        <a:lnTo>
                          <a:pt x="20593" y="144809"/>
                        </a:lnTo>
                        <a:cubicBezTo>
                          <a:pt x="15021" y="139236"/>
                          <a:pt x="15021" y="130178"/>
                          <a:pt x="20593" y="124606"/>
                        </a:cubicBezTo>
                        <a:lnTo>
                          <a:pt x="40805" y="104404"/>
                        </a:lnTo>
                        <a:cubicBezTo>
                          <a:pt x="46377" y="98822"/>
                          <a:pt x="55436" y="98822"/>
                          <a:pt x="61008" y="104404"/>
                        </a:cubicBezTo>
                        <a:lnTo>
                          <a:pt x="75009" y="118405"/>
                        </a:lnTo>
                        <a:cubicBezTo>
                          <a:pt x="75209" y="118320"/>
                          <a:pt x="76029" y="118043"/>
                          <a:pt x="76238" y="117967"/>
                        </a:cubicBezTo>
                        <a:lnTo>
                          <a:pt x="76210" y="98108"/>
                        </a:lnTo>
                        <a:cubicBezTo>
                          <a:pt x="76210" y="90230"/>
                          <a:pt x="82620" y="83820"/>
                          <a:pt x="90497" y="83820"/>
                        </a:cubicBezTo>
                        <a:close/>
                        <a:moveTo>
                          <a:pt x="329565" y="0"/>
                        </a:moveTo>
                        <a:lnTo>
                          <a:pt x="367665" y="28575"/>
                        </a:lnTo>
                        <a:cubicBezTo>
                          <a:pt x="370065" y="30375"/>
                          <a:pt x="371475" y="33204"/>
                          <a:pt x="371475" y="36195"/>
                        </a:cubicBezTo>
                        <a:cubicBezTo>
                          <a:pt x="371475" y="39186"/>
                          <a:pt x="370065" y="42015"/>
                          <a:pt x="367665" y="43815"/>
                        </a:cubicBezTo>
                        <a:lnTo>
                          <a:pt x="329565" y="72390"/>
                        </a:lnTo>
                        <a:lnTo>
                          <a:pt x="318135" y="57150"/>
                        </a:lnTo>
                        <a:lnTo>
                          <a:pt x="333375" y="45720"/>
                        </a:lnTo>
                        <a:lnTo>
                          <a:pt x="219075" y="45720"/>
                        </a:lnTo>
                        <a:lnTo>
                          <a:pt x="219075" y="26670"/>
                        </a:lnTo>
                        <a:lnTo>
                          <a:pt x="333375" y="26670"/>
                        </a:lnTo>
                        <a:lnTo>
                          <a:pt x="318135" y="1524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457200">
                      <a:defRPr/>
                    </a:pPr>
                    <a:endParaRPr lang="en-IN" sz="200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</p:grp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855F865-179F-4941-97DA-3EA6B56A6E88}"/>
              </a:ext>
            </a:extLst>
          </p:cNvPr>
          <p:cNvGrpSpPr/>
          <p:nvPr/>
        </p:nvGrpSpPr>
        <p:grpSpPr>
          <a:xfrm>
            <a:off x="-666883" y="-132467"/>
            <a:ext cx="12033384" cy="1200329"/>
            <a:chOff x="218975" y="-132468"/>
            <a:chExt cx="9025038" cy="1200329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3C4550D-AEB0-4629-9162-BC944D7CB59A}"/>
                </a:ext>
              </a:extLst>
            </p:cNvPr>
            <p:cNvSpPr txBox="1"/>
            <p:nvPr/>
          </p:nvSpPr>
          <p:spPr>
            <a:xfrm>
              <a:off x="218975" y="-132468"/>
              <a:ext cx="9025038" cy="120032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457200">
                <a:defRPr/>
              </a:pPr>
              <a:r>
                <a:rPr lang="en-US" sz="3600" dirty="0">
                  <a:solidFill>
                    <a:srgbClr val="00B050"/>
                  </a:solidFill>
                  <a:latin typeface="Bodoni MT Black" panose="02070A03080606020203" pitchFamily="18" charset="0"/>
                </a:rPr>
                <a:t>Key Components of Delivering </a:t>
              </a:r>
            </a:p>
            <a:p>
              <a:pPr algn="ctr" defTabSz="457200">
                <a:defRPr/>
              </a:pPr>
              <a:r>
                <a:rPr lang="en-US" sz="3600" dirty="0">
                  <a:solidFill>
                    <a:srgbClr val="00B050"/>
                  </a:solidFill>
                  <a:latin typeface="Bodoni MT Black" panose="02070A03080606020203" pitchFamily="18" charset="0"/>
                </a:rPr>
                <a:t>Sustainability Plan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4A14F02D-1FE4-4FC2-8FF6-673BA3E8E2E0}"/>
                </a:ext>
              </a:extLst>
            </p:cNvPr>
            <p:cNvSpPr/>
            <p:nvPr/>
          </p:nvSpPr>
          <p:spPr>
            <a:xfrm flipH="1">
              <a:off x="1710123" y="761145"/>
              <a:ext cx="5723754" cy="246221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089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Deciduous tree">
            <a:extLst>
              <a:ext uri="{FF2B5EF4-FFF2-40B4-BE49-F238E27FC236}">
                <a16:creationId xmlns:a16="http://schemas.microsoft.com/office/drawing/2014/main" id="{4297CA7D-97E9-EB11-E503-ED76887DE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41FE2-F3C2-9AAF-7B2E-5C6D90F81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8625" y="1846729"/>
            <a:ext cx="4512988" cy="33179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  <a:latin typeface="Bodoni MT Black" panose="02070A03080606020203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  <a:latin typeface="Bodoni MT Black" panose="02070A03080606020203" pitchFamily="18" charset="0"/>
              </a:rPr>
              <a:t>Event Green Guide for Attendees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Bodoni MT Black" panose="02070A03080606020203" pitchFamily="18" charset="0"/>
              </a:rPr>
              <a:t>(Click </a:t>
            </a:r>
            <a:r>
              <a:rPr lang="en-US" dirty="0">
                <a:solidFill>
                  <a:srgbClr val="FFFFFF"/>
                </a:solidFill>
                <a:latin typeface="Bodoni MT Black" panose="02070A03080606020203" pitchFamily="18" charset="0"/>
                <a:hlinkClick r:id="rId4"/>
              </a:rPr>
              <a:t>here</a:t>
            </a:r>
            <a:r>
              <a:rPr lang="en-US" dirty="0">
                <a:solidFill>
                  <a:srgbClr val="FFFFFF"/>
                </a:solidFill>
                <a:latin typeface="Bodoni MT Black" panose="02070A03080606020203" pitchFamily="18" charset="0"/>
              </a:rPr>
              <a:t> for draft)</a:t>
            </a:r>
          </a:p>
        </p:txBody>
      </p:sp>
    </p:spTree>
    <p:extLst>
      <p:ext uri="{BB962C8B-B14F-4D97-AF65-F5344CB8AC3E}">
        <p14:creationId xmlns:p14="http://schemas.microsoft.com/office/powerpoint/2010/main" val="2587756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DFA5349E-1F94-E819-4E29-5E3346300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7" r="1807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E8F10D-64A4-275F-4FCE-AF48E9B6B38D}"/>
              </a:ext>
            </a:extLst>
          </p:cNvPr>
          <p:cNvSpPr txBox="1"/>
          <p:nvPr/>
        </p:nvSpPr>
        <p:spPr>
          <a:xfrm>
            <a:off x="677333" y="609600"/>
            <a:ext cx="385112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GREEN VENUE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7A958-16DA-4505-B725-E939F7867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0311"/>
            <a:ext cx="4159640" cy="430105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500"/>
              <a:t>One of the cornerstones of ensuring that your event fulfills its sustainability mission, is to confirm that the Venue has its own Green Guide and Sustainability Mission.</a:t>
            </a:r>
          </a:p>
          <a:p>
            <a:pPr>
              <a:lnSpc>
                <a:spcPct val="90000"/>
              </a:lnSpc>
            </a:pPr>
            <a:r>
              <a:rPr lang="en-US" sz="1500"/>
              <a:t>Work </a:t>
            </a:r>
            <a:r>
              <a:rPr lang="en-US" sz="1500" dirty="0"/>
              <a:t>with your Venue Sales representative to seek out only sustainable venues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Require a sustainability clause within any venue contract to make certain you are on the same page with your venue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Meet regularly with your CSM and confirm sustainability at each step of planning.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1800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ACE0F-BC8A-B98E-8E71-22406AC5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Bodoni MT Black" panose="02070A03080606020203" pitchFamily="18" charset="0"/>
              </a:rPr>
              <a:t>SUSTAINABLE VENDORS AND CHARITABLE PARTNERS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7BE82-C3F3-DB63-34C4-5756616CB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12" y="2959101"/>
            <a:ext cx="5157787" cy="82391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Bodoni MT Black" panose="02070A03080606020203" pitchFamily="18" charset="0"/>
              </a:rPr>
              <a:t>VENDORS</a:t>
            </a:r>
            <a:r>
              <a:rPr lang="en-US" dirty="0"/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65E751-6124-4EFD-3A5C-337FFC93E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88912" y="3727449"/>
            <a:ext cx="5157787" cy="2462213"/>
          </a:xfrm>
        </p:spPr>
        <p:txBody>
          <a:bodyPr>
            <a:normAutofit fontScale="92500" lnSpcReduction="20000"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Aim to work with “Sustainable Event Vendors”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500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https://teamhappily.com/onsite</a:t>
            </a:r>
            <a:r>
              <a:rPr lang="en-US" sz="15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 non-exhaustive and open-sourced database of sustainable event vendors already vetted by Event Professionals</a:t>
            </a:r>
          </a:p>
          <a:p>
            <a:pPr marL="914400" marR="0" lvl="2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 a “Sustainability Preference” Clause in all vendor contracts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 all vendors to show proof for their sustainability practices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“Certified B Corporations”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C549DD-DFF8-66C9-C0A7-D2517DAC90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05424" y="2946402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Bodoni MT Black" panose="02070A03080606020203" pitchFamily="18" charset="0"/>
              </a:rPr>
              <a:t>PARTNERS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90F22E-AD36-7806-AD87-8E0CAB5A21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30750" y="3732212"/>
            <a:ext cx="5183188" cy="2598737"/>
          </a:xfrm>
        </p:spPr>
        <p:txBody>
          <a:bodyPr>
            <a:no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4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partnerships with: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400" u="sng" spc="25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Native</a:t>
            </a:r>
            <a:r>
              <a:rPr lang="en-US" sz="1400" u="sng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(Provides the opportunity to purchase carbon offsets)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400" u="sng" spc="25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Upcycle Project</a:t>
            </a:r>
            <a:r>
              <a:rPr lang="en-US" sz="1400" spc="25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(Provides the ability to donate items that are not able to be recycled to be reused in another way)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400" u="sng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Givsly</a:t>
            </a:r>
            <a:r>
              <a:rPr lang="en-US" sz="1400" dirty="0">
                <a:solidFill>
                  <a:srgbClr val="17171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(Allows attendees to opt to donate to a charity  of their choice rather than accept a material or gift item from a sponsor through a QR code or through our Event App onsite)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350" dirty="0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296C099-341E-FA0B-CB50-58CEA23ECC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552" y="1487489"/>
            <a:ext cx="3580447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49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1E1FF-8BCD-2D6D-CB4E-437652EDD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25400"/>
            <a:ext cx="8596668" cy="5762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Bodoni MT Black" panose="02070A03080606020203" pitchFamily="18" charset="0"/>
              </a:rPr>
              <a:t>COMMUNICATION</a:t>
            </a:r>
            <a:br>
              <a:rPr lang="en-US" dirty="0">
                <a:latin typeface="Bodoni MT Black" panose="02070A03080606020203" pitchFamily="18" charset="0"/>
              </a:rPr>
            </a:br>
            <a:endParaRPr lang="en-US" dirty="0">
              <a:latin typeface="Bodoni MT Black" panose="02070A03080606020203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64F17-EC9D-787D-4139-4AB29494F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1576783"/>
            <a:ext cx="4185623" cy="576262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Bodoni MT Black" panose="02070A03080606020203" pitchFamily="18" charset="0"/>
              </a:rPr>
              <a:t>SPONSORS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7FD15-821D-B2CD-505E-A4C923CF6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0295" y="2182196"/>
            <a:ext cx="4185623" cy="1790305"/>
          </a:xfrm>
        </p:spPr>
        <p:txBody>
          <a:bodyPr>
            <a:noAutofit/>
          </a:bodyPr>
          <a:lstStyle/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Seek out brands that have shown a true commitment to going green (not those who are “greenwashing” by adding some trendy eco-friendly branding to their website without enacting real change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“Certified B Corporations”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Pitch this as an opportunity to host an eco-friendly activity, utilize solely eco-friendly materials for their booth/cabana, or speak about the value of sustainability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525621-998D-8DC7-FA73-1BFE62154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3" y="1557733"/>
            <a:ext cx="4185618" cy="576262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Bodoni MT Black" panose="02070A03080606020203" pitchFamily="18" charset="0"/>
              </a:rPr>
              <a:t>ATTENDEES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D0EA2A-AC93-2CCC-56F5-6C9906590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37100" y="2197495"/>
            <a:ext cx="4536901" cy="3371455"/>
          </a:xfrm>
        </p:spPr>
        <p:txBody>
          <a:bodyPr>
            <a:noAutofit/>
          </a:bodyPr>
          <a:lstStyle/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Strongly encourage all attendees to use the event app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all materials, presentations, and access to attendee information solely on the app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Remind attendees of our efforts to support sustainability and our expectations of their support onsite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Communicate with attendees about food waste before, during and after the event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Pre-Event: email simply reminding attendees that “if your plans change where you are unable to join us please let us know so we can reduce the amount of food waste”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On-Site: electronic signage and reminders on the app to educate attendees about sustainability efforts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Post-Event: Share data about the success of the sustainability efforts in a congratulatory email for their participation in reducing our carbon footprint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AAAAFD-F2D1-695A-5226-02A67FF020F5}"/>
              </a:ext>
            </a:extLst>
          </p:cNvPr>
          <p:cNvSpPr txBox="1"/>
          <p:nvPr/>
        </p:nvSpPr>
        <p:spPr>
          <a:xfrm>
            <a:off x="675744" y="511175"/>
            <a:ext cx="8596667" cy="1070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1200" dirty="0">
                <a:solidFill>
                  <a:srgbClr val="17171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sustainable event, most of the</a:t>
            </a:r>
            <a:r>
              <a:rPr lang="en-US" sz="12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marketing should be done through electronic channels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17171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2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rinted materials should be small, if needed at all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with </a:t>
            </a:r>
            <a:r>
              <a:rPr lang="en-US" sz="1200" dirty="0">
                <a:solidFill>
                  <a:srgbClr val="17171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2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etailed information saved for the website.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17171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</a:t>
            </a:r>
            <a:r>
              <a:rPr lang="en-US" sz="12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ustainability mission should be included on all marketing materials and communications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Event App </a:t>
            </a:r>
            <a:r>
              <a:rPr lang="en-US" sz="12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 feature</a:t>
            </a:r>
            <a:r>
              <a:rPr lang="en-US" sz="1200" dirty="0">
                <a:solidFill>
                  <a:srgbClr val="17171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US" sz="12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Interactive Digital Schedule and Map, Digital Brochure, Exhibitor/Sponsor Documents and Collateral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Scan QR Codes, In-App Badging and registration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Digital tickets and programming.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FB8D9F2-E1AF-B2D8-8548-CBAEFC9D500F}"/>
              </a:ext>
            </a:extLst>
          </p:cNvPr>
          <p:cNvSpPr txBox="1">
            <a:spLocks/>
          </p:cNvSpPr>
          <p:nvPr/>
        </p:nvSpPr>
        <p:spPr>
          <a:xfrm>
            <a:off x="821795" y="4129483"/>
            <a:ext cx="418562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  <a:latin typeface="Bodoni MT Black" panose="02070A03080606020203" pitchFamily="18" charset="0"/>
              </a:rPr>
              <a:t>SPEAKERS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2CD4111-B0B4-5411-D7D6-E7069289D88E}"/>
              </a:ext>
            </a:extLst>
          </p:cNvPr>
          <p:cNvSpPr txBox="1">
            <a:spLocks/>
          </p:cNvSpPr>
          <p:nvPr/>
        </p:nvSpPr>
        <p:spPr>
          <a:xfrm>
            <a:off x="828145" y="4845445"/>
            <a:ext cx="4185623" cy="1790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DC5840-247F-2000-5EF6-4D6100AB71FB}"/>
              </a:ext>
            </a:extLst>
          </p:cNvPr>
          <p:cNvSpPr txBox="1"/>
          <p:nvPr/>
        </p:nvSpPr>
        <p:spPr>
          <a:xfrm>
            <a:off x="941388" y="4671533"/>
            <a:ext cx="3919980" cy="87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Communicate Sustainability Mission to All Speakers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PowerPoints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all handouts available online exclusively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Dry Erase Boards (no flip charts used)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049B126-7889-050F-CADC-84D64E9B44FE}"/>
              </a:ext>
            </a:extLst>
          </p:cNvPr>
          <p:cNvSpPr txBox="1">
            <a:spLocks/>
          </p:cNvSpPr>
          <p:nvPr/>
        </p:nvSpPr>
        <p:spPr>
          <a:xfrm>
            <a:off x="2161645" y="5539183"/>
            <a:ext cx="5864755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  <a:latin typeface="Bodoni MT Black" panose="02070A03080606020203" pitchFamily="18" charset="0"/>
              </a:rPr>
              <a:t>ONLINE REGISTRATION SYSTEM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0F2C99-3E92-CBA1-18B0-909C5AA4008A}"/>
              </a:ext>
            </a:extLst>
          </p:cNvPr>
          <p:cNvSpPr txBox="1"/>
          <p:nvPr/>
        </p:nvSpPr>
        <p:spPr>
          <a:xfrm>
            <a:off x="1887538" y="6156901"/>
            <a:ext cx="6099174" cy="478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 an optional fee during the registration process to “buy carbon offsets” designed to encourage participants to offset their individual carbon emissions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013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B0D40EF-BA14-42F1-9492-D38C59DCA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2C3A70F-581F-48B1-AD94-04AF9A38D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3EABD0F-494E-4C0C-8A0C-139AFC428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39811F7-2462-4463-BE69-32CEBED03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D91A6F9F-54F1-461A-A043-E97203A85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28681C3A-B98D-44BE-8120-45C3F3BA0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37478156-05FD-4D8F-AE53-B3D40AF29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A81F9C83-B446-4703-8B99-C01F0E403E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C2F5F0B6-D807-4AAE-852B-7BECE0CF4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0945AE7B-1E9E-491F-976F-155273088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A38028DA-F87E-4372-9295-BC98DB400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BE9D4C4-9FA3-4885-A769-301639CC7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4" name="Content Placeholder 13" descr="Diagram&#10;&#10;Description automatically generated">
            <a:extLst>
              <a:ext uri="{FF2B5EF4-FFF2-40B4-BE49-F238E27FC236}">
                <a16:creationId xmlns:a16="http://schemas.microsoft.com/office/drawing/2014/main" id="{C7062B23-6FF3-8EF0-DEC7-1CB46DC702D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" b="3768"/>
          <a:stretch/>
        </p:blipFill>
        <p:spPr>
          <a:xfrm>
            <a:off x="4296867" y="5"/>
            <a:ext cx="4831627" cy="4520011"/>
          </a:xfrm>
          <a:custGeom>
            <a:avLst/>
            <a:gdLst/>
            <a:ahLst/>
            <a:cxnLst/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</p:spPr>
      </p:pic>
      <p:pic>
        <p:nvPicPr>
          <p:cNvPr id="8" name="Content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C5AEF592-4559-5B56-657A-BCD6BD4042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0" r="13940"/>
          <a:stretch/>
        </p:blipFill>
        <p:spPr>
          <a:xfrm>
            <a:off x="4041994" y="-4"/>
            <a:ext cx="8139373" cy="6858000"/>
          </a:xfrm>
          <a:custGeom>
            <a:avLst/>
            <a:gdLst/>
            <a:ahLst/>
            <a:cxnLst/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113189-6F31-1F4C-8FC1-2C9439310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76489"/>
            <a:ext cx="3749061" cy="1508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TRAVEL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7EB6695E-BED5-4DA3-8C9B-AD301AEF4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35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00FAF6-411F-7891-9629-E895F661BE4E}"/>
              </a:ext>
            </a:extLst>
          </p:cNvPr>
          <p:cNvSpPr txBox="1"/>
          <p:nvPr/>
        </p:nvSpPr>
        <p:spPr>
          <a:xfrm>
            <a:off x="162403" y="2094271"/>
            <a:ext cx="5250255" cy="4520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Encourage attendees to stay at the venue (supports sustainability by being within walking distance AND fills room block requirements)</a:t>
            </a:r>
          </a:p>
          <a:p>
            <a:pPr marL="342900" marR="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Provide options for eco-friendly transportation to and from airports</a:t>
            </a:r>
          </a:p>
          <a:p>
            <a:pPr marL="742950" marR="0" lvl="1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www.Ridefreebee.com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(A fleet of electric transport vehicles that also present a unique branding opportunity as they are considered “moving billboards”</a:t>
            </a:r>
          </a:p>
          <a:p>
            <a:pPr marL="742950" marR="0" lvl="1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www.key-transportation.com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(offering a number of hybrid transport options)</a:t>
            </a:r>
          </a:p>
          <a:p>
            <a:pPr marL="342900" marR="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Consider “virtual speakers” to reduce travel</a:t>
            </a:r>
          </a:p>
          <a:p>
            <a:pPr marL="342900" marR="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Provide information about public transportation</a:t>
            </a:r>
          </a:p>
          <a:p>
            <a:pPr marL="342900" marR="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Create a ride-share network on the POSSIBLE website and app for carpooling opportunities (where group transportation is not provided)</a:t>
            </a:r>
          </a:p>
          <a:p>
            <a:pPr marL="342900" marR="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Incentivize public transportation and ride-sharing by offering discounted event tickets or “access” to something not included in registration fee.</a:t>
            </a:r>
          </a:p>
        </p:txBody>
      </p:sp>
    </p:spTree>
    <p:extLst>
      <p:ext uri="{BB962C8B-B14F-4D97-AF65-F5344CB8AC3E}">
        <p14:creationId xmlns:p14="http://schemas.microsoft.com/office/powerpoint/2010/main" val="461065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3AED9-13F0-46DD-F442-30D4DC514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4150"/>
            <a:ext cx="8596668" cy="1320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Bodoni MT Black" panose="02070A03080606020203" pitchFamily="18" charset="0"/>
              </a:rPr>
              <a:t>FOOD &amp; PRODUCT</a:t>
            </a:r>
            <a:br>
              <a:rPr lang="en-US" dirty="0">
                <a:solidFill>
                  <a:srgbClr val="00B050"/>
                </a:solidFill>
                <a:latin typeface="Bodoni MT Black" panose="02070A03080606020203" pitchFamily="18" charset="0"/>
              </a:rPr>
            </a:br>
            <a:r>
              <a:rPr lang="en-US" dirty="0">
                <a:solidFill>
                  <a:srgbClr val="00B050"/>
                </a:solidFill>
                <a:latin typeface="Bodoni MT Black" panose="02070A03080606020203" pitchFamily="18" charset="0"/>
              </a:rPr>
              <a:t>CONSUMPTION &amp; WASTE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28EDB-F040-97E1-D816-CC3865C23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1430733"/>
            <a:ext cx="4185623" cy="359967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Bodoni MT Black" panose="02070A03080606020203" pitchFamily="18" charset="0"/>
              </a:rPr>
              <a:t>CONSUMPTION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2A8F4-ABB2-1BCB-FD25-2F1E0178C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1858322"/>
            <a:ext cx="4185623" cy="3304117"/>
          </a:xfrm>
        </p:spPr>
        <p:txBody>
          <a:bodyPr>
            <a:normAutofit fontScale="55000" lnSpcReduction="2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 the Origin of the Food Being Served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with Catering to source locally-grown food and products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2286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20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Local, seasonal produce is a better environmental choice: It has less distance to travel from farm to consumer, and since it is in season, it does not require artificial hothouses to grow.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Vegetarian selections can be less-resource intensive than proteins (and also less expensive)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 not just on quality (origin) but also QUANTITY of food being served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events, there’s often the “fear of running out of food.”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20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Resist the urge to refresh buffets and self-service stations too soon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Technology can be used to mitigate this and more accurately determine how many people will be attending the conference, so the right amount of food can be prepared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5645A-286D-BBB7-20BE-945EB57EA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3" y="1411683"/>
            <a:ext cx="4185618" cy="359967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Bodoni MT Black" panose="02070A03080606020203" pitchFamily="18" charset="0"/>
              </a:rPr>
              <a:t>WASTE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A9258F-F1D1-7892-6372-3D516172F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1797445"/>
            <a:ext cx="4185617" cy="5009755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 about food waste management procedures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 the use of the “whole” product (tops of carrots, beets etc.) – encourage creativity while supporting sustainability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 the use of “ugly” vegetables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Consider: if there is a $100,000 F&amp;B budget and 40% is wasted because it is uneaten (see next slide), not served or because the kitchen is not using the whole product, we’ve just thrown $40,000 into the trash with the waste!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www.sustain.life</a:t>
            </a:r>
            <a:r>
              <a:rPr lang="en-US" sz="1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(at a cost; can help determine food waste)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Technology to ensure that food surplus is delivered to those in need (“Food-Compromised”)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www.goodr.co</a:t>
            </a:r>
            <a:r>
              <a:rPr lang="en-US" sz="1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(redirects surplus food from businesses to nonprofits that can share it with people who are food insecure. The </a:t>
            </a:r>
            <a:r>
              <a:rPr lang="en-US" sz="1100" dirty="0" err="1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Goodr</a:t>
            </a:r>
            <a:r>
              <a:rPr lang="en-US" sz="11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solution also improves an organization’s bottom line through charitable tax donations.)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https://www.rockandwrapitup.org/conference-wrap</a:t>
            </a:r>
            <a:r>
              <a:rPr lang="en-US" sz="11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(“Whole Earth Calculator” – it has raised awareness that productions can fight hunger and lower their carbon footprint by donating their prepared but not served food to local anti-poverty agencies.)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b="1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with local food-banks </a:t>
            </a:r>
            <a:r>
              <a:rPr lang="en-US" sz="1100" dirty="0">
                <a:solidFill>
                  <a:srgbClr val="1717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arrange a post-event donation of all food products not used.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plate, table, dining table, porcelain&#10;&#10;Description automatically generated">
            <a:extLst>
              <a:ext uri="{FF2B5EF4-FFF2-40B4-BE49-F238E27FC236}">
                <a16:creationId xmlns:a16="http://schemas.microsoft.com/office/drawing/2014/main" id="{2DA4E2F7-6987-CAFE-3F63-8D3E9441C4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29" y="4362450"/>
            <a:ext cx="3484602" cy="1936750"/>
          </a:xfrm>
          <a:prstGeom prst="rect">
            <a:avLst/>
          </a:prstGeom>
        </p:spPr>
      </p:pic>
      <p:pic>
        <p:nvPicPr>
          <p:cNvPr id="12" name="Picture 11" descr="A picture containing text, businesscard, envelope, vector graphics&#10;&#10;Description automatically generated">
            <a:extLst>
              <a:ext uri="{FF2B5EF4-FFF2-40B4-BE49-F238E27FC236}">
                <a16:creationId xmlns:a16="http://schemas.microsoft.com/office/drawing/2014/main" id="{0316D119-E478-4377-ADC9-1131EFE67F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77" y="5515811"/>
            <a:ext cx="2203023" cy="122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Picture 5" descr="Bird's eye view of a person's hand planting">
            <a:extLst>
              <a:ext uri="{FF2B5EF4-FFF2-40B4-BE49-F238E27FC236}">
                <a16:creationId xmlns:a16="http://schemas.microsoft.com/office/drawing/2014/main" id="{E0956585-30A1-782F-DA96-B0C1ED2D4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3" r="-2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B6F778-6E47-3C9A-19A7-D2EF36EAB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u="sng"/>
              <a:t>INSPIRING ACTION. CREATING IMPACT</a:t>
            </a:r>
            <a:r>
              <a:rPr lang="en-US" sz="2000"/>
              <a:t> Charitable and Sustainable Activities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638C3-3A63-7ACB-65C0-B909BD01F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0723" y="1519085"/>
            <a:ext cx="4860489" cy="4522278"/>
          </a:xfrm>
        </p:spPr>
        <p:txBody>
          <a:bodyPr vert="horz" lIns="91440" tIns="45720" rIns="91440" bIns="45720" rtlCol="0">
            <a:noAutofit/>
          </a:bodyPr>
          <a:lstStyle/>
          <a:p>
            <a:pPr marL="0" marR="0" indent="0">
              <a:lnSpc>
                <a:spcPct val="90000"/>
              </a:lnSpc>
              <a:buNone/>
            </a:pPr>
            <a:r>
              <a:rPr lang="en-US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unique feature of any sustainable event should include sustainable group activities and the support of sustainable charities through various aspects of the programming</a:t>
            </a:r>
          </a:p>
          <a:p>
            <a:pPr marL="342900" marR="0" lvl="0" indent="-342900">
              <a:lnSpc>
                <a:spcPct val="90000"/>
              </a:lnSpc>
            </a:pPr>
            <a:r>
              <a:rPr lang="en-US" sz="1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Planting a Community Garden</a:t>
            </a:r>
            <a:r>
              <a:rPr lang="en-US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Participants will work together to plant (in a space designated by the venue or by the local County Urban District Zoning Commission) a community garden that will grow vegetables and fruits for the kitchens within the venue, or for the food insecure in the venue area.</a:t>
            </a:r>
          </a:p>
          <a:p>
            <a:pPr marL="342900" marR="0" lvl="0" indent="-342900">
              <a:lnSpc>
                <a:spcPct val="90000"/>
              </a:lnSpc>
            </a:pPr>
            <a:r>
              <a:rPr lang="en-US" sz="1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Beach Sweep/Scavenger on the Shore</a:t>
            </a:r>
            <a:r>
              <a:rPr lang="en-US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Volunteers work with a local beach clean-up coordinator to do a shoreline cleanup.  At the end of the Sweep/Scavenger, the amount of waste will be weighed, and your event can donate $100 for every pound of waste collected to a charity of your choice </a:t>
            </a:r>
          </a:p>
          <a:p>
            <a:pPr marL="342900" marR="0" lvl="0" indent="-342900">
              <a:lnSpc>
                <a:spcPct val="90000"/>
              </a:lnSpc>
            </a:pPr>
            <a:r>
              <a:rPr lang="en-US" sz="1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Habitat Restoration</a:t>
            </a:r>
            <a:r>
              <a:rPr lang="en-US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Volunteers will help to remove invasive plants, plant new trees and flowers, rake up leaf litter, and collect any trash along the way </a:t>
            </a:r>
          </a:p>
          <a:p>
            <a:pPr marL="342900" marR="0" lvl="0" indent="-342900">
              <a:lnSpc>
                <a:spcPct val="90000"/>
              </a:lnSpc>
            </a:pPr>
            <a:r>
              <a:rPr lang="en-US" sz="1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5K Climate Challenge</a:t>
            </a:r>
            <a:r>
              <a:rPr lang="en-US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Use your feet to reduce the carbon footprint and raise money for the </a:t>
            </a:r>
            <a:r>
              <a:rPr lang="en-US" sz="1400" u="sng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Coalition of Rainforest Nations</a:t>
            </a:r>
            <a:endParaRPr lang="en-US" sz="1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997208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359973D835324F8A865A31ED92708F" ma:contentTypeVersion="14" ma:contentTypeDescription="Create a new document." ma:contentTypeScope="" ma:versionID="882e320d58e93ee5130b150f3d3f2533">
  <xsd:schema xmlns:xsd="http://www.w3.org/2001/XMLSchema" xmlns:xs="http://www.w3.org/2001/XMLSchema" xmlns:p="http://schemas.microsoft.com/office/2006/metadata/properties" xmlns:ns2="da9ed698-1c95-4573-8cb0-a6aacf47576a" xmlns:ns3="40912e7a-5508-4b32-b256-4d7d60901bc1" targetNamespace="http://schemas.microsoft.com/office/2006/metadata/properties" ma:root="true" ma:fieldsID="acefe282301ced1523a4f7b4fa54293d" ns2:_="" ns3:_="">
    <xsd:import namespace="da9ed698-1c95-4573-8cb0-a6aacf47576a"/>
    <xsd:import namespace="40912e7a-5508-4b32-b256-4d7d60901b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9ed698-1c95-4573-8cb0-a6aacf4757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5fbdb1a-eb1a-4b5b-a070-17f8655fb1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912e7a-5508-4b32-b256-4d7d60901bc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856f7d6-4bcd-4371-96d0-9c3148f5dc23}" ma:internalName="TaxCatchAll" ma:showField="CatchAllData" ma:web="40912e7a-5508-4b32-b256-4d7d60901b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9ed698-1c95-4573-8cb0-a6aacf47576a">
      <Terms xmlns="http://schemas.microsoft.com/office/infopath/2007/PartnerControls"/>
    </lcf76f155ced4ddcb4097134ff3c332f>
    <TaxCatchAll xmlns="40912e7a-5508-4b32-b256-4d7d60901bc1" xsi:nil="true"/>
    <SharedWithUsers xmlns="40912e7a-5508-4b32-b256-4d7d60901bc1">
      <UserInfo>
        <DisplayName>Christian Muche</DisplayName>
        <AccountId>26</AccountId>
        <AccountType/>
      </UserInfo>
      <UserInfo>
        <DisplayName>Dina Dashoush-Salam</DisplayName>
        <AccountId>25</AccountId>
        <AccountType/>
      </UserInfo>
      <UserInfo>
        <DisplayName>Meredith Anastasio</DisplayName>
        <AccountId>28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6FC55B9-747C-414D-9ADF-1757D15C9D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9ed698-1c95-4573-8cb0-a6aacf47576a"/>
    <ds:schemaRef ds:uri="40912e7a-5508-4b32-b256-4d7d60901b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9C805A-4571-4F08-9C3E-D254B1EB13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DD2B6A-1D0B-49D0-96BB-549F8C5C579F}">
  <ds:schemaRefs>
    <ds:schemaRef ds:uri="http://schemas.microsoft.com/office/2006/metadata/properties"/>
    <ds:schemaRef ds:uri="http://schemas.microsoft.com/office/infopath/2007/PartnerControls"/>
    <ds:schemaRef ds:uri="da9ed698-1c95-4573-8cb0-a6aacf47576a"/>
    <ds:schemaRef ds:uri="40912e7a-5508-4b32-b256-4d7d60901bc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</TotalTime>
  <Words>1574</Words>
  <Application>Microsoft Office PowerPoint</Application>
  <PresentationFormat>Widescreen</PresentationFormat>
  <Paragraphs>111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Bodoni MT Black</vt:lpstr>
      <vt:lpstr>Calibri</vt:lpstr>
      <vt:lpstr>Century Gothic</vt:lpstr>
      <vt:lpstr>Courier New</vt:lpstr>
      <vt:lpstr>Symbol</vt:lpstr>
      <vt:lpstr>Trebuchet MS</vt:lpstr>
      <vt:lpstr>Wingdings</vt:lpstr>
      <vt:lpstr>Wingdings 3</vt:lpstr>
      <vt:lpstr>Facet</vt:lpstr>
      <vt:lpstr>2023 Event  Sustainability Plan</vt:lpstr>
      <vt:lpstr>PowerPoint Presentation</vt:lpstr>
      <vt:lpstr>PowerPoint Presentation</vt:lpstr>
      <vt:lpstr>PowerPoint Presentation</vt:lpstr>
      <vt:lpstr>SUSTAINABLE VENDORS AND CHARITABLE PARTNERS</vt:lpstr>
      <vt:lpstr>COMMUNICATION </vt:lpstr>
      <vt:lpstr>TRAVEL</vt:lpstr>
      <vt:lpstr>FOOD &amp; PRODUCT CONSUMPTION &amp; WASTE</vt:lpstr>
      <vt:lpstr>INSPIRING ACTION. CREATING IMPACT Charitable and Sustainable Activities</vt:lpstr>
      <vt:lpstr>EXTRAS </vt:lpstr>
      <vt:lpstr>Sustainability has gone way beyond being a trend or a buzzword, it’s something today’s consumers expect.  It means meeting the needs of the present generation without compromising the ability of future generations to meet their own needs.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2023 Sustainability Plan</dc:title>
  <dc:creator>Meredith Anastasio</dc:creator>
  <cp:lastModifiedBy>Meredith Anastasio</cp:lastModifiedBy>
  <cp:revision>7</cp:revision>
  <dcterms:created xsi:type="dcterms:W3CDTF">2022-07-02T14:56:20Z</dcterms:created>
  <dcterms:modified xsi:type="dcterms:W3CDTF">2022-08-04T20:28:30Z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0x01010055359973D835324F8A865A31ED92708F</vt:lpwstr>
  </property>
  <property fmtid="{D5CDD505-2E9C-101B-9397-08002B2CF9AE}" pid="3" name="MediaServiceImageTags">
    <vt:lpwstr/>
  </property>
</Properties>
</file>